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71" r:id="rId4"/>
    <p:sldId id="272" r:id="rId5"/>
    <p:sldId id="273" r:id="rId6"/>
    <p:sldId id="274" r:id="rId7"/>
    <p:sldId id="275" r:id="rId8"/>
    <p:sldId id="279" r:id="rId9"/>
    <p:sldId id="280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FF3399"/>
    <a:srgbClr val="66FF33"/>
    <a:srgbClr val="99FF66"/>
    <a:srgbClr val="D60093"/>
    <a:srgbClr val="3399FF"/>
    <a:srgbClr val="CC0066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50000" autoAdjust="0"/>
  </p:normalViewPr>
  <p:slideViewPr>
    <p:cSldViewPr showGuide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919816959145812E-2"/>
          <c:y val="3.701516248565908E-2"/>
          <c:w val="0.91752803179748177"/>
          <c:h val="0.78907599087550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'データ 2017'!$B$2</c:f>
              <c:strCache>
                <c:ptCount val="1"/>
                <c:pt idx="0">
                  <c:v>登録患者数</c:v>
                </c:pt>
              </c:strCache>
            </c:strRef>
          </c:tx>
          <c:spPr>
            <a:solidFill>
              <a:srgbClr val="CCECFF"/>
            </a:solidFill>
          </c:spPr>
          <c:invertIfNegative val="0"/>
          <c:dLbls>
            <c:dLbl>
              <c:idx val="18"/>
              <c:layout>
                <c:manualLayout>
                  <c:x val="6.1087758939046242E-3"/>
                  <c:y val="-1.20122869616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20-9D4E-97AD-0DD1A2BA4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2017'!$A$3:$A$22</c:f>
              <c:strCache>
                <c:ptCount val="20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  <c:pt idx="15">
                  <c:v>2013年</c:v>
                </c:pt>
                <c:pt idx="16">
                  <c:v>2014年</c:v>
                </c:pt>
                <c:pt idx="17">
                  <c:v>2015年</c:v>
                </c:pt>
                <c:pt idx="18">
                  <c:v>2016年</c:v>
                </c:pt>
                <c:pt idx="19">
                  <c:v>2017年</c:v>
                </c:pt>
              </c:strCache>
            </c:strRef>
          </c:cat>
          <c:val>
            <c:numRef>
              <c:f>'データ 2017'!$B$3:$B$22</c:f>
              <c:numCache>
                <c:formatCode>General</c:formatCode>
                <c:ptCount val="20"/>
                <c:pt idx="0">
                  <c:v>6</c:v>
                </c:pt>
                <c:pt idx="1">
                  <c:v>14</c:v>
                </c:pt>
                <c:pt idx="2">
                  <c:v>20</c:v>
                </c:pt>
                <c:pt idx="3">
                  <c:v>42</c:v>
                </c:pt>
                <c:pt idx="4">
                  <c:v>27</c:v>
                </c:pt>
                <c:pt idx="5">
                  <c:v>45</c:v>
                </c:pt>
                <c:pt idx="6">
                  <c:v>42</c:v>
                </c:pt>
                <c:pt idx="7">
                  <c:v>38</c:v>
                </c:pt>
                <c:pt idx="8">
                  <c:v>46</c:v>
                </c:pt>
                <c:pt idx="9">
                  <c:v>47</c:v>
                </c:pt>
                <c:pt idx="10">
                  <c:v>33</c:v>
                </c:pt>
                <c:pt idx="11">
                  <c:v>58</c:v>
                </c:pt>
                <c:pt idx="12">
                  <c:v>54</c:v>
                </c:pt>
                <c:pt idx="13">
                  <c:v>99</c:v>
                </c:pt>
                <c:pt idx="14">
                  <c:v>91</c:v>
                </c:pt>
                <c:pt idx="15">
                  <c:v>127</c:v>
                </c:pt>
                <c:pt idx="16">
                  <c:v>103</c:v>
                </c:pt>
                <c:pt idx="17">
                  <c:v>131</c:v>
                </c:pt>
                <c:pt idx="18">
                  <c:v>141</c:v>
                </c:pt>
                <c:pt idx="19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0-9D4E-97AD-0DD1A2BA4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gapDepth val="55"/>
        <c:shape val="box"/>
        <c:axId val="89592960"/>
        <c:axId val="89594496"/>
        <c:axId val="0"/>
      </c:bar3DChart>
      <c:catAx>
        <c:axId val="8959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3840000"/>
          <a:lstStyle/>
          <a:p>
            <a:pPr>
              <a:defRPr sz="1600" b="1"/>
            </a:pPr>
            <a:endParaRPr lang="ja-JP"/>
          </a:p>
        </c:txPr>
        <c:crossAx val="89594496"/>
        <c:crosses val="autoZero"/>
        <c:auto val="1"/>
        <c:lblAlgn val="ctr"/>
        <c:lblOffset val="100"/>
        <c:noMultiLvlLbl val="0"/>
      </c:catAx>
      <c:valAx>
        <c:axId val="89594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895929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84684437127001E-2"/>
          <c:y val="5.6401405153208316E-2"/>
          <c:w val="0.74116688765601002"/>
          <c:h val="0.860432904563531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'データ 2017'!$B$111</c:f>
              <c:strCache>
                <c:ptCount val="1"/>
                <c:pt idx="0">
                  <c:v>grade0</c:v>
                </c:pt>
              </c:strCache>
            </c:strRef>
          </c:tx>
          <c:spPr>
            <a:solidFill>
              <a:srgbClr val="3399FF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2017'!$A$112:$A$114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2017'!$B$112:$B$114</c:f>
              <c:numCache>
                <c:formatCode>General</c:formatCode>
                <c:ptCount val="3"/>
                <c:pt idx="0">
                  <c:v>127</c:v>
                </c:pt>
                <c:pt idx="1">
                  <c:v>60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2-5049-860F-14DFD219C061}"/>
            </c:ext>
          </c:extLst>
        </c:ser>
        <c:ser>
          <c:idx val="1"/>
          <c:order val="1"/>
          <c:tx>
            <c:strRef>
              <c:f>'データ 2017'!$C$111</c:f>
              <c:strCache>
                <c:ptCount val="1"/>
                <c:pt idx="0">
                  <c:v>grade1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2-5049-860F-14DFD219C06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2-5049-860F-14DFD219C06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2-5049-860F-14DFD219C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2017'!$A$112:$A$114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2017'!$C$112:$C$114</c:f>
              <c:numCache>
                <c:formatCode>General</c:formatCode>
                <c:ptCount val="3"/>
                <c:pt idx="0">
                  <c:v>74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E2-5049-860F-14DFD219C061}"/>
            </c:ext>
          </c:extLst>
        </c:ser>
        <c:ser>
          <c:idx val="2"/>
          <c:order val="2"/>
          <c:tx>
            <c:strRef>
              <c:f>'データ 2017'!$D$111</c:f>
              <c:strCache>
                <c:ptCount val="1"/>
                <c:pt idx="0">
                  <c:v>grade2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2017'!$A$112:$A$114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2017'!$D$112:$D$114</c:f>
              <c:numCache>
                <c:formatCode>General</c:formatCode>
                <c:ptCount val="3"/>
                <c:pt idx="0">
                  <c:v>29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E2-5049-860F-14DFD219C061}"/>
            </c:ext>
          </c:extLst>
        </c:ser>
        <c:ser>
          <c:idx val="3"/>
          <c:order val="3"/>
          <c:tx>
            <c:strRef>
              <c:f>'データ 2017'!$E$111</c:f>
              <c:strCache>
                <c:ptCount val="1"/>
                <c:pt idx="0">
                  <c:v>grade3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307437192505642E-2"/>
                  <c:y val="1.1111052746973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E2-5049-860F-14DFD219C061}"/>
                </c:ext>
              </c:extLst>
            </c:dLbl>
            <c:dLbl>
              <c:idx val="1"/>
              <c:layout>
                <c:manualLayout>
                  <c:x val="-7.393020662503135E-3"/>
                  <c:y val="4.8485153903140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E2-5049-860F-14DFD219C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2017'!$A$112:$A$114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2017'!$E$112:$E$114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E2-5049-860F-14DFD219C061}"/>
            </c:ext>
          </c:extLst>
        </c:ser>
        <c:ser>
          <c:idx val="4"/>
          <c:order val="4"/>
          <c:tx>
            <c:strRef>
              <c:f>'データ 2017'!$F$111</c:f>
              <c:strCache>
                <c:ptCount val="1"/>
                <c:pt idx="0">
                  <c:v>grade4</c:v>
                </c:pt>
              </c:strCache>
            </c:strRef>
          </c:tx>
          <c:spPr>
            <a:solidFill>
              <a:srgbClr val="FF0066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1.9221853722508151E-2"/>
                  <c:y val="2.4242576951570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E2-5049-860F-14DFD219C061}"/>
                </c:ext>
              </c:extLst>
            </c:dLbl>
            <c:dLbl>
              <c:idx val="1"/>
              <c:layout>
                <c:manualLayout>
                  <c:x val="1.4786041325006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E2-5049-860F-14DFD219C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2017'!$A$112:$A$114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2017'!$F$112:$F$114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E2-5049-860F-14DFD219C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6644608"/>
        <c:axId val="126646144"/>
      </c:barChart>
      <c:catAx>
        <c:axId val="12664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  <c:crossAx val="126646144"/>
        <c:crosses val="autoZero"/>
        <c:auto val="1"/>
        <c:lblAlgn val="ctr"/>
        <c:lblOffset val="100"/>
        <c:noMultiLvlLbl val="0"/>
      </c:catAx>
      <c:valAx>
        <c:axId val="1266461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  <c:crossAx val="126644608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0.83551302100935698"/>
          <c:y val="0.24671613297683384"/>
          <c:w val="0.12064363360740804"/>
          <c:h val="0.29729741079733835"/>
        </c:manualLayout>
      </c:layout>
      <c:overlay val="0"/>
      <c:txPr>
        <a:bodyPr/>
        <a:lstStyle/>
        <a:p>
          <a:pPr>
            <a:defRPr sz="1800" b="0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'データ 2017'!$B$120</c:f>
              <c:strCache>
                <c:ptCount val="1"/>
                <c:pt idx="0">
                  <c:v>フルタイム就労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2017'!$B$121:$B$123</c:f>
              <c:numCache>
                <c:formatCode>General</c:formatCode>
                <c:ptCount val="3"/>
                <c:pt idx="0">
                  <c:v>73</c:v>
                </c:pt>
                <c:pt idx="1">
                  <c:v>34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D-AC47-BFD3-C165E979A07A}"/>
            </c:ext>
          </c:extLst>
        </c:ser>
        <c:ser>
          <c:idx val="1"/>
          <c:order val="1"/>
          <c:tx>
            <c:strRef>
              <c:f>'データ 2017'!$C$120</c:f>
              <c:strCache>
                <c:ptCount val="1"/>
                <c:pt idx="0">
                  <c:v>パートタイム就労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288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2017'!$C$121:$C$123</c:f>
              <c:numCache>
                <c:formatCode>General</c:formatCode>
                <c:ptCount val="3"/>
                <c:pt idx="0">
                  <c:v>26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D-AC47-BFD3-C165E979A07A}"/>
            </c:ext>
          </c:extLst>
        </c:ser>
        <c:ser>
          <c:idx val="2"/>
          <c:order val="2"/>
          <c:tx>
            <c:strRef>
              <c:f>'データ 2017'!$D$120</c:f>
              <c:strCache>
                <c:ptCount val="1"/>
                <c:pt idx="0">
                  <c:v>家事就労</c:v>
                </c:pt>
              </c:strCache>
            </c:strRef>
          </c:tx>
          <c:spPr>
            <a:solidFill>
              <a:srgbClr val="FF3399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2017'!$D$121:$D$123</c:f>
              <c:numCache>
                <c:formatCode>General</c:formatCode>
                <c:ptCount val="3"/>
                <c:pt idx="0">
                  <c:v>82</c:v>
                </c:pt>
                <c:pt idx="1">
                  <c:v>35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0D-AC47-BFD3-C165E979A07A}"/>
            </c:ext>
          </c:extLst>
        </c:ser>
        <c:ser>
          <c:idx val="3"/>
          <c:order val="3"/>
          <c:tx>
            <c:strRef>
              <c:f>'データ 2017'!$E$120</c:f>
              <c:strCache>
                <c:ptCount val="1"/>
                <c:pt idx="0">
                  <c:v>通学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2017'!$E$121:$E$123</c:f>
              <c:numCache>
                <c:formatCode>General</c:formatCode>
                <c:ptCount val="3"/>
                <c:pt idx="0">
                  <c:v>12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0D-AC47-BFD3-C165E979A07A}"/>
            </c:ext>
          </c:extLst>
        </c:ser>
        <c:ser>
          <c:idx val="4"/>
          <c:order val="4"/>
          <c:tx>
            <c:strRef>
              <c:f>'データ 2017'!$F$120</c:f>
              <c:strCache>
                <c:ptCount val="1"/>
                <c:pt idx="0">
                  <c:v>自宅療養</c:v>
                </c:pt>
              </c:strCache>
            </c:strRef>
          </c:tx>
          <c:spPr>
            <a:solidFill>
              <a:srgbClr val="FFFF66"/>
            </a:solidFill>
            <a:effectLst>
              <a:outerShdw blurRad="50800" dist="50800" dir="2700000" algn="tl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2017'!$F$121:$F$123</c:f>
              <c:numCache>
                <c:formatCode>General</c:formatCode>
                <c:ptCount val="3"/>
                <c:pt idx="0">
                  <c:v>43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D-AC47-BFD3-C165E979A07A}"/>
            </c:ext>
          </c:extLst>
        </c:ser>
        <c:ser>
          <c:idx val="5"/>
          <c:order val="5"/>
          <c:tx>
            <c:strRef>
              <c:f>'データ 2017'!$G$120</c:f>
              <c:strCache>
                <c:ptCount val="1"/>
                <c:pt idx="0">
                  <c:v>入院中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50800" dir="3000000" algn="tl" rotWithShape="0">
                <a:srgbClr val="000000"/>
              </a:outerShdw>
            </a:effectLst>
          </c:spPr>
          <c:invertIfNegative val="0"/>
          <c:dLbls>
            <c:dLbl>
              <c:idx val="1"/>
              <c:layout>
                <c:manualLayout>
                  <c:x val="-9.1225496017683858E-3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0D-AC47-BFD3-C165E979A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2017'!$G$121:$G$123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0D-AC47-BFD3-C165E979A07A}"/>
            </c:ext>
          </c:extLst>
        </c:ser>
        <c:ser>
          <c:idx val="6"/>
          <c:order val="6"/>
          <c:tx>
            <c:strRef>
              <c:f>'データ 2017'!$H$120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234441909697818E-3"/>
                  <c:y val="-1.003500399029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0D-AC47-BFD3-C165E979A07A}"/>
                </c:ext>
              </c:extLst>
            </c:dLbl>
            <c:dLbl>
              <c:idx val="1"/>
              <c:layout>
                <c:manualLayout>
                  <c:x val="1.5117220954848909E-3"/>
                  <c:y val="-1.003500399029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0D-AC47-BFD3-C165E979A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2017'!$A$121:$A$123</c:f>
              <c:strCache>
                <c:ptCount val="3"/>
                <c:pt idx="0">
                  <c:v>脳死肺移植</c:v>
                </c:pt>
                <c:pt idx="1">
                  <c:v>生体肺移植</c:v>
                </c:pt>
                <c:pt idx="2">
                  <c:v>心肺同時</c:v>
                </c:pt>
              </c:strCache>
            </c:strRef>
          </c:cat>
          <c:val>
            <c:numRef>
              <c:f>'データ 2017'!$H$121:$H$123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0D-AC47-BFD3-C165E979A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1878912"/>
        <c:axId val="53821440"/>
      </c:barChart>
      <c:catAx>
        <c:axId val="5187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ea"/>
                <a:ea typeface="+mn-ea"/>
              </a:defRPr>
            </a:pPr>
            <a:endParaRPr lang="ja-JP"/>
          </a:p>
        </c:txPr>
        <c:crossAx val="53821440"/>
        <c:crosses val="autoZero"/>
        <c:auto val="1"/>
        <c:lblAlgn val="ctr"/>
        <c:lblOffset val="100"/>
        <c:noMultiLvlLbl val="0"/>
      </c:catAx>
      <c:valAx>
        <c:axId val="538214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ea"/>
                <a:ea typeface="+mn-ea"/>
              </a:defRPr>
            </a:pPr>
            <a:endParaRPr lang="ja-JP"/>
          </a:p>
        </c:txPr>
        <c:crossAx val="5187891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134310747081738"/>
          <c:y val="0.21303227653891352"/>
          <c:w val="0.20127349355818702"/>
          <c:h val="0.58155216713009983"/>
        </c:manualLayout>
      </c:layout>
      <c:overlay val="0"/>
      <c:txPr>
        <a:bodyPr/>
        <a:lstStyle/>
        <a:p>
          <a:pPr>
            <a:defRPr sz="12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783819651651001E-2"/>
          <c:y val="8.8372093023255799E-2"/>
          <c:w val="0.85688922628258102"/>
          <c:h val="0.8121189647805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'データ 2017'!$B$27</c:f>
              <c:strCache>
                <c:ptCount val="1"/>
                <c:pt idx="0">
                  <c:v>脳死片肺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2017'!$A$28:$A$47</c:f>
              <c:strCache>
                <c:ptCount val="20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  <c:pt idx="15">
                  <c:v>2013年</c:v>
                </c:pt>
                <c:pt idx="16">
                  <c:v>2014年</c:v>
                </c:pt>
                <c:pt idx="17">
                  <c:v>2015年</c:v>
                </c:pt>
                <c:pt idx="18">
                  <c:v>2016年</c:v>
                </c:pt>
                <c:pt idx="19">
                  <c:v>2017年</c:v>
                </c:pt>
              </c:strCache>
            </c:strRef>
          </c:cat>
          <c:val>
            <c:numRef>
              <c:f>'データ 2017'!$B$28:$B$47</c:f>
              <c:numCache>
                <c:formatCode>General</c:formatCode>
                <c:ptCount val="20"/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20</c:v>
                </c:pt>
                <c:pt idx="14">
                  <c:v>15</c:v>
                </c:pt>
                <c:pt idx="15">
                  <c:v>17</c:v>
                </c:pt>
                <c:pt idx="16">
                  <c:v>23</c:v>
                </c:pt>
                <c:pt idx="17">
                  <c:v>23</c:v>
                </c:pt>
                <c:pt idx="18">
                  <c:v>24</c:v>
                </c:pt>
                <c:pt idx="1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F-6D46-BC91-FBA5563814BA}"/>
            </c:ext>
          </c:extLst>
        </c:ser>
        <c:ser>
          <c:idx val="1"/>
          <c:order val="1"/>
          <c:tx>
            <c:strRef>
              <c:f>'データ 2017'!$C$27</c:f>
              <c:strCache>
                <c:ptCount val="1"/>
                <c:pt idx="0">
                  <c:v>脳死両側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11"/>
              <c:layout>
                <c:manualLayout>
                  <c:x val="-8.50020659294764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CF-6D46-BC91-FBA556381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2017'!$A$28:$A$47</c:f>
              <c:strCache>
                <c:ptCount val="20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  <c:pt idx="15">
                  <c:v>2013年</c:v>
                </c:pt>
                <c:pt idx="16">
                  <c:v>2014年</c:v>
                </c:pt>
                <c:pt idx="17">
                  <c:v>2015年</c:v>
                </c:pt>
                <c:pt idx="18">
                  <c:v>2016年</c:v>
                </c:pt>
                <c:pt idx="19">
                  <c:v>2017年</c:v>
                </c:pt>
              </c:strCache>
            </c:strRef>
          </c:cat>
          <c:val>
            <c:numRef>
              <c:f>'データ 2017'!$C$28:$C$47</c:f>
              <c:numCache>
                <c:formatCode>General</c:formatCode>
                <c:ptCount val="20"/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11</c:v>
                </c:pt>
                <c:pt idx="13">
                  <c:v>17</c:v>
                </c:pt>
                <c:pt idx="14">
                  <c:v>18</c:v>
                </c:pt>
                <c:pt idx="15">
                  <c:v>23</c:v>
                </c:pt>
                <c:pt idx="16">
                  <c:v>18</c:v>
                </c:pt>
                <c:pt idx="17">
                  <c:v>22</c:v>
                </c:pt>
                <c:pt idx="18">
                  <c:v>25</c:v>
                </c:pt>
                <c:pt idx="1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CF-6D46-BC91-FBA5563814BA}"/>
            </c:ext>
          </c:extLst>
        </c:ser>
        <c:ser>
          <c:idx val="2"/>
          <c:order val="2"/>
          <c:tx>
            <c:strRef>
              <c:f>'データ 2017'!$D$27</c:f>
              <c:strCache>
                <c:ptCount val="1"/>
                <c:pt idx="0">
                  <c:v>心肺同時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2017'!$A$28:$A$47</c:f>
              <c:strCache>
                <c:ptCount val="20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  <c:pt idx="15">
                  <c:v>2013年</c:v>
                </c:pt>
                <c:pt idx="16">
                  <c:v>2014年</c:v>
                </c:pt>
                <c:pt idx="17">
                  <c:v>2015年</c:v>
                </c:pt>
                <c:pt idx="18">
                  <c:v>2016年</c:v>
                </c:pt>
                <c:pt idx="19">
                  <c:v>2017年</c:v>
                </c:pt>
              </c:strCache>
            </c:strRef>
          </c:cat>
          <c:val>
            <c:numRef>
              <c:f>'データ 2017'!$D$28:$D$47</c:f>
              <c:numCache>
                <c:formatCode>General</c:formatCode>
                <c:ptCount val="20"/>
                <c:pt idx="11">
                  <c:v>1</c:v>
                </c:pt>
                <c:pt idx="15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F-6D46-BC91-FBA5563814BA}"/>
            </c:ext>
          </c:extLst>
        </c:ser>
        <c:ser>
          <c:idx val="3"/>
          <c:order val="3"/>
          <c:tx>
            <c:strRef>
              <c:f>'データ 2017'!$E$27</c:f>
              <c:strCache>
                <c:ptCount val="1"/>
                <c:pt idx="0">
                  <c:v>片側生体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1"/>
              <c:layout>
                <c:manualLayout>
                  <c:x val="5.666804395298426E-3"/>
                  <c:y val="-7.1720860153358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CF-6D46-BC91-FBA556381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2017'!$A$28:$A$47</c:f>
              <c:strCache>
                <c:ptCount val="20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  <c:pt idx="15">
                  <c:v>2013年</c:v>
                </c:pt>
                <c:pt idx="16">
                  <c:v>2014年</c:v>
                </c:pt>
                <c:pt idx="17">
                  <c:v>2015年</c:v>
                </c:pt>
                <c:pt idx="18">
                  <c:v>2016年</c:v>
                </c:pt>
                <c:pt idx="19">
                  <c:v>2017年</c:v>
                </c:pt>
              </c:strCache>
            </c:strRef>
          </c:cat>
          <c:val>
            <c:numRef>
              <c:f>'データ 2017'!$E$28:$E$47</c:f>
              <c:numCache>
                <c:formatCode>General</c:formatCode>
                <c:ptCount val="20"/>
                <c:pt idx="3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3</c:v>
                </c:pt>
                <c:pt idx="15">
                  <c:v>7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CF-6D46-BC91-FBA5563814BA}"/>
            </c:ext>
          </c:extLst>
        </c:ser>
        <c:ser>
          <c:idx val="4"/>
          <c:order val="4"/>
          <c:tx>
            <c:strRef>
              <c:f>'データ 2017'!$F$27</c:f>
              <c:strCache>
                <c:ptCount val="1"/>
                <c:pt idx="0">
                  <c:v>両側生体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2017'!$A$28:$A$47</c:f>
              <c:strCache>
                <c:ptCount val="20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  <c:pt idx="15">
                  <c:v>2013年</c:v>
                </c:pt>
                <c:pt idx="16">
                  <c:v>2014年</c:v>
                </c:pt>
                <c:pt idx="17">
                  <c:v>2015年</c:v>
                </c:pt>
                <c:pt idx="18">
                  <c:v>2016年</c:v>
                </c:pt>
                <c:pt idx="19">
                  <c:v>2017年</c:v>
                </c:pt>
              </c:strCache>
            </c:strRef>
          </c:cat>
          <c:val>
            <c:numRef>
              <c:f>'データ 2017'!$F$28:$F$47</c:f>
              <c:numCache>
                <c:formatCode>General</c:formatCode>
                <c:ptCount val="20"/>
                <c:pt idx="0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12</c:v>
                </c:pt>
                <c:pt idx="5">
                  <c:v>9</c:v>
                </c:pt>
                <c:pt idx="6">
                  <c:v>10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13</c:v>
                </c:pt>
                <c:pt idx="16">
                  <c:v>18</c:v>
                </c:pt>
                <c:pt idx="17">
                  <c:v>15</c:v>
                </c:pt>
                <c:pt idx="18">
                  <c:v>14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CF-6D46-BC91-FBA556381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8138752"/>
        <c:axId val="8140288"/>
        <c:axId val="0"/>
      </c:bar3DChart>
      <c:catAx>
        <c:axId val="813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ea"/>
                <a:ea typeface="+mn-ea"/>
              </a:defRPr>
            </a:pPr>
            <a:endParaRPr lang="ja-JP"/>
          </a:p>
        </c:txPr>
        <c:crossAx val="8140288"/>
        <c:crosses val="autoZero"/>
        <c:auto val="1"/>
        <c:lblAlgn val="ctr"/>
        <c:lblOffset val="100"/>
        <c:noMultiLvlLbl val="0"/>
      </c:catAx>
      <c:valAx>
        <c:axId val="814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ea"/>
                <a:ea typeface="+mn-ea"/>
              </a:defRPr>
            </a:pPr>
            <a:endParaRPr lang="ja-JP"/>
          </a:p>
        </c:txPr>
        <c:crossAx val="813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00060454236006"/>
          <c:y val="0.40173453500040479"/>
          <c:w val="0.1155063777881507"/>
          <c:h val="0.27400023722067735"/>
        </c:manualLayout>
      </c:layout>
      <c:overlay val="0"/>
      <c:txPr>
        <a:bodyPr/>
        <a:lstStyle/>
        <a:p>
          <a:pPr>
            <a:defRPr sz="12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32640260705467E-2"/>
          <c:y val="3.8765215402177006E-2"/>
          <c:w val="0.56596529693907638"/>
          <c:h val="0.89873492476304606"/>
        </c:manualLayout>
      </c:layout>
      <c:pieChart>
        <c:varyColors val="1"/>
        <c:ser>
          <c:idx val="0"/>
          <c:order val="0"/>
          <c:tx>
            <c:strRef>
              <c:f>'データ 2017'!$B$52</c:f>
              <c:strCache>
                <c:ptCount val="1"/>
                <c:pt idx="0">
                  <c:v>脳死片肺</c:v>
                </c:pt>
              </c:strCache>
            </c:strRef>
          </c:tx>
          <c:spPr>
            <a:effectLst>
              <a:outerShdw blurRad="50800" dist="50800" dir="2700000" algn="tl" rotWithShape="0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99FF66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13-864F-96C1-6BDB6716607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13-864F-96C1-6BDB6716607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13-864F-96C1-6BDB67166070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13-864F-96C1-6BDB67166070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13-864F-96C1-6BDB67166070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A13-864F-96C1-6BDB67166070}"/>
              </c:ext>
            </c:extLst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A13-864F-96C1-6BDB67166070}"/>
              </c:ext>
            </c:extLst>
          </c:dPt>
          <c:dPt>
            <c:idx val="9"/>
            <c:bubble3D val="0"/>
            <c:spPr>
              <a:solidFill>
                <a:srgbClr val="FF66CC"/>
              </a:solidFill>
              <a:effectLst>
                <a:outerShdw blurRad="50800" dist="50800" dir="27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A13-864F-96C1-6BDB671660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+mn-ea"/>
                        <a:ea typeface="+mn-ea"/>
                      </a:defRPr>
                    </a:pPr>
                    <a:r>
                      <a:rPr lang="en-US" altLang="en-US" dirty="0"/>
                      <a:t>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13-864F-96C1-6BDB671660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defRPr>
                    </a:pPr>
                    <a:r>
                      <a:rPr lang="en-US" altLang="en-US" dirty="0"/>
                      <a:t>29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13-864F-96C1-6BDB67166070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13-864F-96C1-6BDB671660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13-864F-96C1-6BDB67166070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13-864F-96C1-6BDB6716607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13-864F-96C1-6BDB67166070}"/>
                </c:ext>
              </c:extLst>
            </c:dLbl>
            <c:dLbl>
              <c:idx val="6"/>
              <c:layout>
                <c:manualLayout>
                  <c:x val="6.2381714839863031E-2"/>
                  <c:y val="-6.3517459353954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13-864F-96C1-6BDB67166070}"/>
                </c:ext>
              </c:extLst>
            </c:dLbl>
            <c:dLbl>
              <c:idx val="7"/>
              <c:layout>
                <c:manualLayout>
                  <c:x val="4.5775511080747254E-2"/>
                  <c:y val="-3.7251244106519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13-864F-96C1-6BDB67166070}"/>
                </c:ext>
              </c:extLst>
            </c:dLbl>
            <c:dLbl>
              <c:idx val="8"/>
              <c:layout>
                <c:manualLayout>
                  <c:x val="2.8284857152400124E-2"/>
                  <c:y val="-2.9721051622161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13-864F-96C1-6BDB6716607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A13-864F-96C1-6BDB6716607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A13-864F-96C1-6BDB67166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'データ 2017'!$A$53:$A$63</c:f>
              <c:strCache>
                <c:ptCount val="11"/>
                <c:pt idx="0">
                  <c:v>特発性間質性肺炎（IIPs)</c:v>
                </c:pt>
                <c:pt idx="1">
                  <c:v>その他の間質性肺炎</c:v>
                </c:pt>
                <c:pt idx="2">
                  <c:v>肺気腫</c:v>
                </c:pt>
                <c:pt idx="3">
                  <c:v>造血幹細胞移植後肺障害</c:v>
                </c:pt>
                <c:pt idx="4">
                  <c:v>肺移植手術後合併症</c:v>
                </c:pt>
                <c:pt idx="5">
                  <c:v>肺移植後移植片慢性機能不全（CLAD)</c:v>
                </c:pt>
                <c:pt idx="6">
                  <c:v>閉塞性細気管支炎</c:v>
                </c:pt>
                <c:pt idx="7">
                  <c:v>じん肺</c:v>
                </c:pt>
                <c:pt idx="8">
                  <c:v>ランゲルハンス細胞組織球症</c:v>
                </c:pt>
                <c:pt idx="9">
                  <c:v>リンパ脈管筋腫症</c:v>
                </c:pt>
                <c:pt idx="10">
                  <c:v>上記に該当しないその他の疾患</c:v>
                </c:pt>
              </c:strCache>
            </c:strRef>
          </c:cat>
          <c:val>
            <c:numRef>
              <c:f>'データ 2017'!$B$53:$B$63</c:f>
              <c:numCache>
                <c:formatCode>General</c:formatCode>
                <c:ptCount val="11"/>
                <c:pt idx="0">
                  <c:v>60</c:v>
                </c:pt>
                <c:pt idx="1">
                  <c:v>28</c:v>
                </c:pt>
                <c:pt idx="2">
                  <c:v>27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62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A13-864F-96C1-6BDB6716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02493366733572"/>
          <c:y val="5.3839704808302566E-2"/>
          <c:w val="0.325125912901637"/>
          <c:h val="0.91254960914460337"/>
        </c:manualLayout>
      </c:layout>
      <c:overlay val="0"/>
      <c:txPr>
        <a:bodyPr/>
        <a:lstStyle/>
        <a:p>
          <a:pPr>
            <a:defRPr sz="14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12609710032218E-2"/>
          <c:y val="6.3762622057703458E-2"/>
          <c:w val="0.57924281561308"/>
          <c:h val="0.90101937747893501"/>
        </c:manualLayout>
      </c:layout>
      <c:pieChart>
        <c:varyColors val="1"/>
        <c:ser>
          <c:idx val="0"/>
          <c:order val="0"/>
          <c:tx>
            <c:strRef>
              <c:f>'データ 2017'!$B$67</c:f>
              <c:strCache>
                <c:ptCount val="1"/>
                <c:pt idx="0">
                  <c:v>脳死両側</c:v>
                </c:pt>
              </c:strCache>
            </c:strRef>
          </c:tx>
          <c:spPr>
            <a:effectLst>
              <a:outerShdw blurRad="50800" dist="50800" dir="2400000" algn="tl" rotWithShape="0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0000FF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93-F042-9FC1-935A0520BA0E}"/>
              </c:ext>
            </c:extLst>
          </c:dPt>
          <c:dPt>
            <c:idx val="1"/>
            <c:bubble3D val="0"/>
            <c:spPr>
              <a:solidFill>
                <a:srgbClr val="99FF66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93-F042-9FC1-935A0520BA0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93-F042-9FC1-935A0520BA0E}"/>
              </c:ext>
            </c:extLst>
          </c:dPt>
          <c:dPt>
            <c:idx val="4"/>
            <c:bubble3D val="0"/>
            <c:spPr>
              <a:solidFill>
                <a:srgbClr val="FFFF66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93-F042-9FC1-935A0520BA0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93-F042-9FC1-935A0520BA0E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93-F042-9FC1-935A0520BA0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93-F042-9FC1-935A0520BA0E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93-F042-9FC1-935A0520BA0E}"/>
              </c:ext>
            </c:extLst>
          </c:dPt>
          <c:dPt>
            <c:idx val="1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93-F042-9FC1-935A0520BA0E}"/>
              </c:ext>
            </c:extLst>
          </c:dPt>
          <c:dPt>
            <c:idx val="11"/>
            <c:bubble3D val="0"/>
            <c:spPr>
              <a:solidFill>
                <a:srgbClr val="FF66CC"/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93-F042-9FC1-935A0520BA0E}"/>
              </c:ext>
            </c:extLst>
          </c:dPt>
          <c:dPt>
            <c:idx val="1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93-F042-9FC1-935A0520BA0E}"/>
              </c:ext>
            </c:extLst>
          </c:dPt>
          <c:dPt>
            <c:idx val="13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240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B93-F042-9FC1-935A0520BA0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3-F042-9FC1-935A0520BA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93-F042-9FC1-935A0520BA0E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93-F042-9FC1-935A0520BA0E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3-F042-9FC1-935A0520BA0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3-F042-9FC1-935A0520BA0E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93-F042-9FC1-935A0520BA0E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3-F042-9FC1-935A0520BA0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93-F042-9FC1-935A0520BA0E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3-F042-9FC1-935A0520BA0E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93-F042-9FC1-935A0520BA0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B93-F042-9FC1-935A0520BA0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B93-F042-9FC1-935A0520BA0E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B93-F042-9FC1-935A0520B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'データ 2017'!$A$68:$A$81</c:f>
              <c:strCache>
                <c:ptCount val="14"/>
                <c:pt idx="0">
                  <c:v>肺高血圧症</c:v>
                </c:pt>
                <c:pt idx="1">
                  <c:v>特発性間質性肺炎(IIPs)</c:v>
                </c:pt>
                <c:pt idx="2">
                  <c:v>その他の間質性肺炎</c:v>
                </c:pt>
                <c:pt idx="3">
                  <c:v>肺気腫</c:v>
                </c:pt>
                <c:pt idx="4">
                  <c:v>造血幹細胞移植後肺障害</c:v>
                </c:pt>
                <c:pt idx="5">
                  <c:v>肺移植後移植片慢性機能不全（CLAD)</c:v>
                </c:pt>
                <c:pt idx="6">
                  <c:v>気管支拡張症</c:v>
                </c:pt>
                <c:pt idx="7">
                  <c:v>閉塞性細気管支炎</c:v>
                </c:pt>
                <c:pt idx="8">
                  <c:v>じん肺</c:v>
                </c:pt>
                <c:pt idx="9">
                  <c:v>ランゲルハンス細胞組織球症</c:v>
                </c:pt>
                <c:pt idx="10">
                  <c:v>びまん性汎細気管支炎</c:v>
                </c:pt>
                <c:pt idx="11">
                  <c:v>リンパ脈管筋腫症</c:v>
                </c:pt>
                <c:pt idx="12">
                  <c:v>嚢胞性線維症</c:v>
                </c:pt>
                <c:pt idx="13">
                  <c:v>上記に該当しないその他の疾患</c:v>
                </c:pt>
              </c:strCache>
            </c:strRef>
          </c:cat>
          <c:val>
            <c:numRef>
              <c:f>'データ 2017'!$B$68:$B$81</c:f>
              <c:numCache>
                <c:formatCode>General</c:formatCode>
                <c:ptCount val="14"/>
                <c:pt idx="0">
                  <c:v>63</c:v>
                </c:pt>
                <c:pt idx="1">
                  <c:v>23</c:v>
                </c:pt>
                <c:pt idx="2">
                  <c:v>13</c:v>
                </c:pt>
                <c:pt idx="3">
                  <c:v>5</c:v>
                </c:pt>
                <c:pt idx="4">
                  <c:v>16</c:v>
                </c:pt>
                <c:pt idx="5">
                  <c:v>2</c:v>
                </c:pt>
                <c:pt idx="6">
                  <c:v>23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11</c:v>
                </c:pt>
                <c:pt idx="11">
                  <c:v>19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B93-F042-9FC1-935A0520B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48601081361332"/>
          <c:y val="5.9333324572547136E-4"/>
          <c:w val="0.38304424508387958"/>
          <c:h val="0.99940663412269604"/>
        </c:manualLayout>
      </c:layout>
      <c:overlay val="0"/>
      <c:txPr>
        <a:bodyPr/>
        <a:lstStyle/>
        <a:p>
          <a:pPr>
            <a:defRPr sz="14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90070547716925E-2"/>
          <c:y val="6.7141297165811992E-2"/>
          <c:w val="0.55710615487168091"/>
          <c:h val="0.87964129716581196"/>
        </c:manualLayout>
      </c:layout>
      <c:pieChart>
        <c:varyColors val="1"/>
        <c:ser>
          <c:idx val="0"/>
          <c:order val="0"/>
          <c:tx>
            <c:strRef>
              <c:f>'データ 2017'!$B$85</c:f>
              <c:strCache>
                <c:ptCount val="1"/>
                <c:pt idx="0">
                  <c:v>生体</c:v>
                </c:pt>
              </c:strCache>
            </c:strRef>
          </c:tx>
          <c:spPr>
            <a:effectLst>
              <a:outerShdw dist="50800" dir="2460000" algn="tl" rotWithShape="0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0000FF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CF-3647-BBC5-F69FB0FD9277}"/>
              </c:ext>
            </c:extLst>
          </c:dPt>
          <c:dPt>
            <c:idx val="1"/>
            <c:bubble3D val="0"/>
            <c:spPr>
              <a:solidFill>
                <a:srgbClr val="99FF66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CF-3647-BBC5-F69FB0FD927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CF-3647-BBC5-F69FB0FD927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CF-3647-BBC5-F69FB0FD927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CF-3647-BBC5-F69FB0FD9277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6CF-3647-BBC5-F69FB0FD92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6CF-3647-BBC5-F69FB0FD92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6CF-3647-BBC5-F69FB0FD9277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6CF-3647-BBC5-F69FB0FD9277}"/>
              </c:ext>
            </c:extLst>
          </c:dPt>
          <c:dPt>
            <c:idx val="11"/>
            <c:bubble3D val="0"/>
            <c:spPr>
              <a:solidFill>
                <a:srgbClr val="FF3399"/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6CF-3647-BBC5-F69FB0FD9277}"/>
              </c:ext>
            </c:extLst>
          </c:dPt>
          <c:dPt>
            <c:idx val="1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6CF-3647-BBC5-F69FB0FD9277}"/>
              </c:ext>
            </c:extLst>
          </c:dPt>
          <c:dPt>
            <c:idx val="13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effectLst>
                <a:outerShdw dist="50800" dir="246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6CF-3647-BBC5-F69FB0FD9277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F-3647-BBC5-F69FB0FD927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F-3647-BBC5-F69FB0FD9277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3647-BBC5-F69FB0FD9277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6CF-3647-BBC5-F69FB0FD927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3647-BBC5-F69FB0FD9277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3647-BBC5-F69FB0FD9277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6CF-3647-BBC5-F69FB0FD927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CF-3647-BBC5-F69FB0FD9277}"/>
                </c:ext>
              </c:extLst>
            </c:dLbl>
            <c:dLbl>
              <c:idx val="8"/>
              <c:layout>
                <c:manualLayout>
                  <c:x val="2.5382133466651854E-2"/>
                  <c:y val="5.2668307322578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  <a:ea typeface="+mn-ea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CF-3647-BBC5-F69FB0FD9277}"/>
                </c:ext>
              </c:extLst>
            </c:dLbl>
            <c:dLbl>
              <c:idx val="9"/>
              <c:layout>
                <c:manualLayout>
                  <c:x val="3.4782940784357293E-2"/>
                  <c:y val="8.74902788579046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CF-3647-BBC5-F69FB0FD9277}"/>
                </c:ext>
              </c:extLst>
            </c:dLbl>
            <c:dLbl>
              <c:idx val="10"/>
              <c:layout>
                <c:manualLayout>
                  <c:x val="9.584120282931527E-3"/>
                  <c:y val="2.217754313848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CF-3647-BBC5-F69FB0FD927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ea"/>
                      <a:ea typeface="+mn-ea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6CF-3647-BBC5-F69FB0FD92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'データ 2017'!$A$86:$A$99</c:f>
              <c:strCache>
                <c:ptCount val="14"/>
                <c:pt idx="0">
                  <c:v>肺高血圧症</c:v>
                </c:pt>
                <c:pt idx="1">
                  <c:v>特発性間質性肺炎（IIPs）</c:v>
                </c:pt>
                <c:pt idx="2">
                  <c:v>その他の間質性肺炎</c:v>
                </c:pt>
                <c:pt idx="3">
                  <c:v>肺気腫</c:v>
                </c:pt>
                <c:pt idx="4">
                  <c:v>造血幹細胞移植後肺障害</c:v>
                </c:pt>
                <c:pt idx="5">
                  <c:v>肺移植後移植片慢性機能不全（CLAD)</c:v>
                </c:pt>
                <c:pt idx="6">
                  <c:v>気管支拡張症</c:v>
                </c:pt>
                <c:pt idx="7">
                  <c:v>閉塞性細気管支炎</c:v>
                </c:pt>
                <c:pt idx="8">
                  <c:v>じん肺</c:v>
                </c:pt>
                <c:pt idx="9">
                  <c:v>びまん性汎細気管支炎</c:v>
                </c:pt>
                <c:pt idx="10">
                  <c:v>ランゲルハンス細胞組織球症</c:v>
                </c:pt>
                <c:pt idx="11">
                  <c:v>リンパ脈管筋腫症</c:v>
                </c:pt>
                <c:pt idx="12">
                  <c:v>嚢胞性線維症</c:v>
                </c:pt>
                <c:pt idx="13">
                  <c:v>上記に該当しないその他の疾患</c:v>
                </c:pt>
              </c:strCache>
            </c:strRef>
          </c:cat>
          <c:val>
            <c:numRef>
              <c:f>'データ 2017'!$B$86:$B$99</c:f>
              <c:numCache>
                <c:formatCode>General</c:formatCode>
                <c:ptCount val="14"/>
                <c:pt idx="0">
                  <c:v>42</c:v>
                </c:pt>
                <c:pt idx="1">
                  <c:v>54</c:v>
                </c:pt>
                <c:pt idx="2">
                  <c:v>17</c:v>
                </c:pt>
                <c:pt idx="3">
                  <c:v>1</c:v>
                </c:pt>
                <c:pt idx="4">
                  <c:v>55</c:v>
                </c:pt>
                <c:pt idx="5">
                  <c:v>7</c:v>
                </c:pt>
                <c:pt idx="6">
                  <c:v>8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7</c:v>
                </c:pt>
                <c:pt idx="12">
                  <c:v>3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6CF-3647-BBC5-F69FB0FD9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32619060845095"/>
          <c:y val="1.6642759415664583E-2"/>
          <c:w val="0.38309562826352622"/>
          <c:h val="0.982060909993275"/>
        </c:manualLayout>
      </c:layout>
      <c:overlay val="0"/>
      <c:txPr>
        <a:bodyPr/>
        <a:lstStyle/>
        <a:p>
          <a:pPr>
            <a:defRPr sz="14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92025334836191E-2"/>
          <c:y val="9.8371596083959165E-2"/>
          <c:w val="0.47119688635230672"/>
          <c:h val="0.7780273684173683"/>
        </c:manualLayout>
      </c:layout>
      <c:pieChart>
        <c:varyColors val="1"/>
        <c:ser>
          <c:idx val="0"/>
          <c:order val="0"/>
          <c:tx>
            <c:strRef>
              <c:f>'データ 2017'!$B$103</c:f>
              <c:strCache>
                <c:ptCount val="1"/>
                <c:pt idx="0">
                  <c:v>心肺同時</c:v>
                </c:pt>
              </c:strCache>
            </c:strRef>
          </c:tx>
          <c:spPr>
            <a:effectLst>
              <a:outerShdw blurRad="50800" dist="50800" dir="2880000" algn="tl" rotWithShape="0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0000CC"/>
              </a:solidFill>
              <a:effectLst>
                <a:outerShdw blurRad="50800" dist="50800" dir="288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FB-3240-96CD-F81BA2483FBE}"/>
              </c:ext>
            </c:extLst>
          </c:dPt>
          <c:dPt>
            <c:idx val="1"/>
            <c:bubble3D val="0"/>
            <c:spPr>
              <a:solidFill>
                <a:srgbClr val="CC0066"/>
              </a:solidFill>
              <a:effectLst>
                <a:outerShdw blurRad="50800" dist="50800" dir="2880000" algn="tl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FB-3240-96CD-F81BA2483FB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B-3240-96CD-F81BA2483FB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FB-3240-96CD-F81BA2483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'データ 2017'!$A$104:$A$105</c:f>
              <c:strCache>
                <c:ptCount val="2"/>
                <c:pt idx="0">
                  <c:v>その他の肺高血圧症</c:v>
                </c:pt>
                <c:pt idx="1">
                  <c:v>先天性短絡性心疾患に伴う肺動脈性肺高血圧症（アイゼンメンジャー症候群）</c:v>
                </c:pt>
              </c:strCache>
            </c:strRef>
          </c:cat>
          <c:val>
            <c:numRef>
              <c:f>'データ 2017'!$B$104:$B$105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FB-3240-96CD-F81BA2483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22950115004712"/>
          <c:y val="0.33593232118192923"/>
          <c:w val="0.37737998403324025"/>
          <c:h val="0.23503215910886577"/>
        </c:manualLayout>
      </c:layout>
      <c:overlay val="0"/>
      <c:txPr>
        <a:bodyPr/>
        <a:lstStyle/>
        <a:p>
          <a:pPr>
            <a:defRPr sz="14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11040138806457E-2"/>
          <c:y val="3.8493602407317307E-2"/>
          <c:w val="0.90408260836802234"/>
          <c:h val="0.88129327112595401"/>
        </c:manualLayout>
      </c:layout>
      <c:scatterChart>
        <c:scatterStyle val="lineMarker"/>
        <c:varyColors val="0"/>
        <c:ser>
          <c:idx val="0"/>
          <c:order val="0"/>
          <c:tx>
            <c:v>心肺同時移植</c:v>
          </c:tx>
          <c:spPr>
            <a:ln>
              <a:solidFill>
                <a:schemeClr val="bg2">
                  <a:lumMod val="20000"/>
                  <a:lumOff val="80000"/>
                </a:schemeClr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EF2-6848-995F-354886D56E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EF2-6848-995F-354886D56E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EF2-6848-995F-354886D56EC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EF2-6848-995F-354886D56E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EF2-6848-995F-354886D56EC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EF2-6848-995F-354886D56E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EF2-6848-995F-354886D56EC3}"/>
              </c:ext>
            </c:extLst>
          </c:dPt>
          <c:xVal>
            <c:numRef>
              <c:f>Kaplan1!$G$7:$G$13</c:f>
              <c:numCache>
                <c:formatCode>0.000</c:formatCode>
                <c:ptCount val="7"/>
                <c:pt idx="0">
                  <c:v>0</c:v>
                </c:pt>
                <c:pt idx="1">
                  <c:v>576</c:v>
                </c:pt>
                <c:pt idx="2">
                  <c:v>576</c:v>
                </c:pt>
                <c:pt idx="3">
                  <c:v>1469</c:v>
                </c:pt>
                <c:pt idx="4">
                  <c:v>1469</c:v>
                </c:pt>
                <c:pt idx="5">
                  <c:v>3270</c:v>
                </c:pt>
                <c:pt idx="6">
                  <c:v>3270</c:v>
                </c:pt>
              </c:numCache>
            </c:numRef>
          </c:xVal>
          <c:yVal>
            <c:numRef>
              <c:f>Kaplan1!$H$7:$H$13</c:f>
              <c:numCache>
                <c:formatCode>0.000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EF2-6848-995F-354886D56EC3}"/>
            </c:ext>
          </c:extLst>
        </c:ser>
        <c:ser>
          <c:idx val="1"/>
          <c:order val="1"/>
          <c:tx>
            <c:v>生体移植</c:v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AEF2-6848-995F-354886D56E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AEF2-6848-995F-354886D56E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AEF2-6848-995F-354886D56EC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B-AEF2-6848-995F-354886D56EC3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C-AEF2-6848-995F-354886D56EC3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D-AEF2-6848-995F-354886D56EC3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AEF2-6848-995F-354886D56EC3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AEF2-6848-995F-354886D56EC3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0-AEF2-6848-995F-354886D56EC3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1-AEF2-6848-995F-354886D56EC3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2-AEF2-6848-995F-354886D56EC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3-AEF2-6848-995F-354886D56EC3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4-AEF2-6848-995F-354886D56EC3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5-AEF2-6848-995F-354886D56EC3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6-AEF2-6848-995F-354886D56EC3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7-AEF2-6848-995F-354886D56EC3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8-AEF2-6848-995F-354886D56EC3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9-AEF2-6848-995F-354886D56EC3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1A-AEF2-6848-995F-354886D56EC3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1B-AEF2-6848-995F-354886D56EC3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1C-AEF2-6848-995F-354886D56EC3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1D-AEF2-6848-995F-354886D56EC3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1E-AEF2-6848-995F-354886D56EC3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1F-AEF2-6848-995F-354886D56EC3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20-AEF2-6848-995F-354886D56EC3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21-AEF2-6848-995F-354886D56EC3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22-AEF2-6848-995F-354886D56EC3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23-AEF2-6848-995F-354886D56EC3}"/>
              </c:ext>
            </c:extLst>
          </c:dPt>
          <c:dPt>
            <c:idx val="50"/>
            <c:bubble3D val="0"/>
            <c:extLst>
              <c:ext xmlns:c16="http://schemas.microsoft.com/office/drawing/2014/chart" uri="{C3380CC4-5D6E-409C-BE32-E72D297353CC}">
                <c16:uniqueId val="{00000024-AEF2-6848-995F-354886D56EC3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25-AEF2-6848-995F-354886D56EC3}"/>
              </c:ext>
            </c:extLst>
          </c:dPt>
          <c:dPt>
            <c:idx val="52"/>
            <c:bubble3D val="0"/>
            <c:extLst>
              <c:ext xmlns:c16="http://schemas.microsoft.com/office/drawing/2014/chart" uri="{C3380CC4-5D6E-409C-BE32-E72D297353CC}">
                <c16:uniqueId val="{00000026-AEF2-6848-995F-354886D56EC3}"/>
              </c:ext>
            </c:extLst>
          </c:dPt>
          <c:dPt>
            <c:idx val="54"/>
            <c:bubble3D val="0"/>
            <c:extLst>
              <c:ext xmlns:c16="http://schemas.microsoft.com/office/drawing/2014/chart" uri="{C3380CC4-5D6E-409C-BE32-E72D297353CC}">
                <c16:uniqueId val="{00000027-AEF2-6848-995F-354886D56EC3}"/>
              </c:ext>
            </c:extLst>
          </c:dPt>
          <c:dPt>
            <c:idx val="56"/>
            <c:bubble3D val="0"/>
            <c:extLst>
              <c:ext xmlns:c16="http://schemas.microsoft.com/office/drawing/2014/chart" uri="{C3380CC4-5D6E-409C-BE32-E72D297353CC}">
                <c16:uniqueId val="{00000028-AEF2-6848-995F-354886D56EC3}"/>
              </c:ext>
            </c:extLst>
          </c:dPt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29-AEF2-6848-995F-354886D56EC3}"/>
              </c:ext>
            </c:extLst>
          </c:dPt>
          <c:dPt>
            <c:idx val="58"/>
            <c:bubble3D val="0"/>
            <c:extLst>
              <c:ext xmlns:c16="http://schemas.microsoft.com/office/drawing/2014/chart" uri="{C3380CC4-5D6E-409C-BE32-E72D297353CC}">
                <c16:uniqueId val="{0000002A-AEF2-6848-995F-354886D56EC3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02B-AEF2-6848-995F-354886D56EC3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2C-AEF2-6848-995F-354886D56EC3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2D-AEF2-6848-995F-354886D56EC3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2E-AEF2-6848-995F-354886D56EC3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2F-AEF2-6848-995F-354886D56EC3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30-AEF2-6848-995F-354886D56EC3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31-AEF2-6848-995F-354886D56EC3}"/>
              </c:ext>
            </c:extLst>
          </c:dPt>
          <c:dPt>
            <c:idx val="68"/>
            <c:bubble3D val="0"/>
            <c:extLst>
              <c:ext xmlns:c16="http://schemas.microsoft.com/office/drawing/2014/chart" uri="{C3380CC4-5D6E-409C-BE32-E72D297353CC}">
                <c16:uniqueId val="{00000032-AEF2-6848-995F-354886D56EC3}"/>
              </c:ext>
            </c:extLst>
          </c:dPt>
          <c:dPt>
            <c:idx val="69"/>
            <c:bubble3D val="0"/>
            <c:extLst>
              <c:ext xmlns:c16="http://schemas.microsoft.com/office/drawing/2014/chart" uri="{C3380CC4-5D6E-409C-BE32-E72D297353CC}">
                <c16:uniqueId val="{00000033-AEF2-6848-995F-354886D56EC3}"/>
              </c:ext>
            </c:extLst>
          </c:dPt>
          <c:dPt>
            <c:idx val="70"/>
            <c:bubble3D val="0"/>
            <c:extLst>
              <c:ext xmlns:c16="http://schemas.microsoft.com/office/drawing/2014/chart" uri="{C3380CC4-5D6E-409C-BE32-E72D297353CC}">
                <c16:uniqueId val="{00000034-AEF2-6848-995F-354886D56EC3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35-AEF2-6848-995F-354886D56EC3}"/>
              </c:ext>
            </c:extLst>
          </c:dPt>
          <c:dPt>
            <c:idx val="72"/>
            <c:bubble3D val="0"/>
            <c:extLst>
              <c:ext xmlns:c16="http://schemas.microsoft.com/office/drawing/2014/chart" uri="{C3380CC4-5D6E-409C-BE32-E72D297353CC}">
                <c16:uniqueId val="{00000036-AEF2-6848-995F-354886D56EC3}"/>
              </c:ext>
            </c:extLst>
          </c:dPt>
          <c:dPt>
            <c:idx val="73"/>
            <c:bubble3D val="0"/>
            <c:extLst>
              <c:ext xmlns:c16="http://schemas.microsoft.com/office/drawing/2014/chart" uri="{C3380CC4-5D6E-409C-BE32-E72D297353CC}">
                <c16:uniqueId val="{00000037-AEF2-6848-995F-354886D56EC3}"/>
              </c:ext>
            </c:extLst>
          </c:dPt>
          <c:dPt>
            <c:idx val="75"/>
            <c:bubble3D val="0"/>
            <c:extLst>
              <c:ext xmlns:c16="http://schemas.microsoft.com/office/drawing/2014/chart" uri="{C3380CC4-5D6E-409C-BE32-E72D297353CC}">
                <c16:uniqueId val="{00000038-AEF2-6848-995F-354886D56EC3}"/>
              </c:ext>
            </c:extLst>
          </c:dPt>
          <c:dPt>
            <c:idx val="77"/>
            <c:bubble3D val="0"/>
            <c:extLst>
              <c:ext xmlns:c16="http://schemas.microsoft.com/office/drawing/2014/chart" uri="{C3380CC4-5D6E-409C-BE32-E72D297353CC}">
                <c16:uniqueId val="{00000039-AEF2-6848-995F-354886D56EC3}"/>
              </c:ext>
            </c:extLst>
          </c:dPt>
          <c:dPt>
            <c:idx val="79"/>
            <c:bubble3D val="0"/>
            <c:extLst>
              <c:ext xmlns:c16="http://schemas.microsoft.com/office/drawing/2014/chart" uri="{C3380CC4-5D6E-409C-BE32-E72D297353CC}">
                <c16:uniqueId val="{0000003A-AEF2-6848-995F-354886D56EC3}"/>
              </c:ext>
            </c:extLst>
          </c:dPt>
          <c:dPt>
            <c:idx val="80"/>
            <c:bubble3D val="0"/>
            <c:extLst>
              <c:ext xmlns:c16="http://schemas.microsoft.com/office/drawing/2014/chart" uri="{C3380CC4-5D6E-409C-BE32-E72D297353CC}">
                <c16:uniqueId val="{0000003B-AEF2-6848-995F-354886D56EC3}"/>
              </c:ext>
            </c:extLst>
          </c:dPt>
          <c:dPt>
            <c:idx val="82"/>
            <c:bubble3D val="0"/>
            <c:extLst>
              <c:ext xmlns:c16="http://schemas.microsoft.com/office/drawing/2014/chart" uri="{C3380CC4-5D6E-409C-BE32-E72D297353CC}">
                <c16:uniqueId val="{0000003C-AEF2-6848-995F-354886D56EC3}"/>
              </c:ext>
            </c:extLst>
          </c:dPt>
          <c:dPt>
            <c:idx val="83"/>
            <c:bubble3D val="0"/>
            <c:extLst>
              <c:ext xmlns:c16="http://schemas.microsoft.com/office/drawing/2014/chart" uri="{C3380CC4-5D6E-409C-BE32-E72D297353CC}">
                <c16:uniqueId val="{0000003D-AEF2-6848-995F-354886D56EC3}"/>
              </c:ext>
            </c:extLst>
          </c:dPt>
          <c:dPt>
            <c:idx val="85"/>
            <c:bubble3D val="0"/>
            <c:extLst>
              <c:ext xmlns:c16="http://schemas.microsoft.com/office/drawing/2014/chart" uri="{C3380CC4-5D6E-409C-BE32-E72D297353CC}">
                <c16:uniqueId val="{0000003E-AEF2-6848-995F-354886D56EC3}"/>
              </c:ext>
            </c:extLst>
          </c:dPt>
          <c:dPt>
            <c:idx val="87"/>
            <c:bubble3D val="0"/>
            <c:extLst>
              <c:ext xmlns:c16="http://schemas.microsoft.com/office/drawing/2014/chart" uri="{C3380CC4-5D6E-409C-BE32-E72D297353CC}">
                <c16:uniqueId val="{0000003F-AEF2-6848-995F-354886D56EC3}"/>
              </c:ext>
            </c:extLst>
          </c:dPt>
          <c:dPt>
            <c:idx val="88"/>
            <c:bubble3D val="0"/>
            <c:extLst>
              <c:ext xmlns:c16="http://schemas.microsoft.com/office/drawing/2014/chart" uri="{C3380CC4-5D6E-409C-BE32-E72D297353CC}">
                <c16:uniqueId val="{00000040-AEF2-6848-995F-354886D56EC3}"/>
              </c:ext>
            </c:extLst>
          </c:dPt>
          <c:dPt>
            <c:idx val="89"/>
            <c:bubble3D val="0"/>
            <c:extLst>
              <c:ext xmlns:c16="http://schemas.microsoft.com/office/drawing/2014/chart" uri="{C3380CC4-5D6E-409C-BE32-E72D297353CC}">
                <c16:uniqueId val="{00000041-AEF2-6848-995F-354886D56EC3}"/>
              </c:ext>
            </c:extLst>
          </c:dPt>
          <c:dPt>
            <c:idx val="90"/>
            <c:bubble3D val="0"/>
            <c:extLst>
              <c:ext xmlns:c16="http://schemas.microsoft.com/office/drawing/2014/chart" uri="{C3380CC4-5D6E-409C-BE32-E72D297353CC}">
                <c16:uniqueId val="{00000042-AEF2-6848-995F-354886D56EC3}"/>
              </c:ext>
            </c:extLst>
          </c:dPt>
          <c:dPt>
            <c:idx val="91"/>
            <c:bubble3D val="0"/>
            <c:extLst>
              <c:ext xmlns:c16="http://schemas.microsoft.com/office/drawing/2014/chart" uri="{C3380CC4-5D6E-409C-BE32-E72D297353CC}">
                <c16:uniqueId val="{00000043-AEF2-6848-995F-354886D56EC3}"/>
              </c:ext>
            </c:extLst>
          </c:dPt>
          <c:dPt>
            <c:idx val="92"/>
            <c:bubble3D val="0"/>
            <c:extLst>
              <c:ext xmlns:c16="http://schemas.microsoft.com/office/drawing/2014/chart" uri="{C3380CC4-5D6E-409C-BE32-E72D297353CC}">
                <c16:uniqueId val="{00000044-AEF2-6848-995F-354886D56EC3}"/>
              </c:ext>
            </c:extLst>
          </c:dPt>
          <c:dPt>
            <c:idx val="93"/>
            <c:bubble3D val="0"/>
            <c:extLst>
              <c:ext xmlns:c16="http://schemas.microsoft.com/office/drawing/2014/chart" uri="{C3380CC4-5D6E-409C-BE32-E72D297353CC}">
                <c16:uniqueId val="{00000045-AEF2-6848-995F-354886D56EC3}"/>
              </c:ext>
            </c:extLst>
          </c:dPt>
          <c:dPt>
            <c:idx val="94"/>
            <c:bubble3D val="0"/>
            <c:extLst>
              <c:ext xmlns:c16="http://schemas.microsoft.com/office/drawing/2014/chart" uri="{C3380CC4-5D6E-409C-BE32-E72D297353CC}">
                <c16:uniqueId val="{00000046-AEF2-6848-995F-354886D56EC3}"/>
              </c:ext>
            </c:extLst>
          </c:dPt>
          <c:dPt>
            <c:idx val="95"/>
            <c:bubble3D val="0"/>
            <c:extLst>
              <c:ext xmlns:c16="http://schemas.microsoft.com/office/drawing/2014/chart" uri="{C3380CC4-5D6E-409C-BE32-E72D297353CC}">
                <c16:uniqueId val="{00000047-AEF2-6848-995F-354886D56EC3}"/>
              </c:ext>
            </c:extLst>
          </c:dPt>
          <c:dPt>
            <c:idx val="97"/>
            <c:bubble3D val="0"/>
            <c:extLst>
              <c:ext xmlns:c16="http://schemas.microsoft.com/office/drawing/2014/chart" uri="{C3380CC4-5D6E-409C-BE32-E72D297353CC}">
                <c16:uniqueId val="{00000048-AEF2-6848-995F-354886D56EC3}"/>
              </c:ext>
            </c:extLst>
          </c:dPt>
          <c:dPt>
            <c:idx val="99"/>
            <c:bubble3D val="0"/>
            <c:extLst>
              <c:ext xmlns:c16="http://schemas.microsoft.com/office/drawing/2014/chart" uri="{C3380CC4-5D6E-409C-BE32-E72D297353CC}">
                <c16:uniqueId val="{00000049-AEF2-6848-995F-354886D56EC3}"/>
              </c:ext>
            </c:extLst>
          </c:dPt>
          <c:dPt>
            <c:idx val="100"/>
            <c:bubble3D val="0"/>
            <c:extLst>
              <c:ext xmlns:c16="http://schemas.microsoft.com/office/drawing/2014/chart" uri="{C3380CC4-5D6E-409C-BE32-E72D297353CC}">
                <c16:uniqueId val="{0000004A-AEF2-6848-995F-354886D56EC3}"/>
              </c:ext>
            </c:extLst>
          </c:dPt>
          <c:dPt>
            <c:idx val="101"/>
            <c:bubble3D val="0"/>
            <c:extLst>
              <c:ext xmlns:c16="http://schemas.microsoft.com/office/drawing/2014/chart" uri="{C3380CC4-5D6E-409C-BE32-E72D297353CC}">
                <c16:uniqueId val="{0000004B-AEF2-6848-995F-354886D56EC3}"/>
              </c:ext>
            </c:extLst>
          </c:dPt>
          <c:dPt>
            <c:idx val="103"/>
            <c:bubble3D val="0"/>
            <c:extLst>
              <c:ext xmlns:c16="http://schemas.microsoft.com/office/drawing/2014/chart" uri="{C3380CC4-5D6E-409C-BE32-E72D297353CC}">
                <c16:uniqueId val="{0000004C-AEF2-6848-995F-354886D56EC3}"/>
              </c:ext>
            </c:extLst>
          </c:dPt>
          <c:dPt>
            <c:idx val="105"/>
            <c:bubble3D val="0"/>
            <c:extLst>
              <c:ext xmlns:c16="http://schemas.microsoft.com/office/drawing/2014/chart" uri="{C3380CC4-5D6E-409C-BE32-E72D297353CC}">
                <c16:uniqueId val="{0000004D-AEF2-6848-995F-354886D56EC3}"/>
              </c:ext>
            </c:extLst>
          </c:dPt>
          <c:dPt>
            <c:idx val="106"/>
            <c:bubble3D val="0"/>
            <c:extLst>
              <c:ext xmlns:c16="http://schemas.microsoft.com/office/drawing/2014/chart" uri="{C3380CC4-5D6E-409C-BE32-E72D297353CC}">
                <c16:uniqueId val="{0000004E-AEF2-6848-995F-354886D56EC3}"/>
              </c:ext>
            </c:extLst>
          </c:dPt>
          <c:dPt>
            <c:idx val="108"/>
            <c:bubble3D val="0"/>
            <c:extLst>
              <c:ext xmlns:c16="http://schemas.microsoft.com/office/drawing/2014/chart" uri="{C3380CC4-5D6E-409C-BE32-E72D297353CC}">
                <c16:uniqueId val="{0000004F-AEF2-6848-995F-354886D56EC3}"/>
              </c:ext>
            </c:extLst>
          </c:dPt>
          <c:dPt>
            <c:idx val="109"/>
            <c:bubble3D val="0"/>
            <c:extLst>
              <c:ext xmlns:c16="http://schemas.microsoft.com/office/drawing/2014/chart" uri="{C3380CC4-5D6E-409C-BE32-E72D297353CC}">
                <c16:uniqueId val="{00000050-AEF2-6848-995F-354886D56EC3}"/>
              </c:ext>
            </c:extLst>
          </c:dPt>
          <c:dPt>
            <c:idx val="110"/>
            <c:bubble3D val="0"/>
            <c:extLst>
              <c:ext xmlns:c16="http://schemas.microsoft.com/office/drawing/2014/chart" uri="{C3380CC4-5D6E-409C-BE32-E72D297353CC}">
                <c16:uniqueId val="{00000051-AEF2-6848-995F-354886D56EC3}"/>
              </c:ext>
            </c:extLst>
          </c:dPt>
          <c:dPt>
            <c:idx val="111"/>
            <c:bubble3D val="0"/>
            <c:extLst>
              <c:ext xmlns:c16="http://schemas.microsoft.com/office/drawing/2014/chart" uri="{C3380CC4-5D6E-409C-BE32-E72D297353CC}">
                <c16:uniqueId val="{00000052-AEF2-6848-995F-354886D56EC3}"/>
              </c:ext>
            </c:extLst>
          </c:dPt>
          <c:dPt>
            <c:idx val="112"/>
            <c:bubble3D val="0"/>
            <c:extLst>
              <c:ext xmlns:c16="http://schemas.microsoft.com/office/drawing/2014/chart" uri="{C3380CC4-5D6E-409C-BE32-E72D297353CC}">
                <c16:uniqueId val="{00000053-AEF2-6848-995F-354886D56EC3}"/>
              </c:ext>
            </c:extLst>
          </c:dPt>
          <c:dPt>
            <c:idx val="113"/>
            <c:bubble3D val="0"/>
            <c:extLst>
              <c:ext xmlns:c16="http://schemas.microsoft.com/office/drawing/2014/chart" uri="{C3380CC4-5D6E-409C-BE32-E72D297353CC}">
                <c16:uniqueId val="{00000054-AEF2-6848-995F-354886D56EC3}"/>
              </c:ext>
            </c:extLst>
          </c:dPt>
          <c:dPt>
            <c:idx val="114"/>
            <c:bubble3D val="0"/>
            <c:extLst>
              <c:ext xmlns:c16="http://schemas.microsoft.com/office/drawing/2014/chart" uri="{C3380CC4-5D6E-409C-BE32-E72D297353CC}">
                <c16:uniqueId val="{00000055-AEF2-6848-995F-354886D56EC3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56-AEF2-6848-995F-354886D56EC3}"/>
              </c:ext>
            </c:extLst>
          </c:dPt>
          <c:dPt>
            <c:idx val="117"/>
            <c:bubble3D val="0"/>
            <c:extLst>
              <c:ext xmlns:c16="http://schemas.microsoft.com/office/drawing/2014/chart" uri="{C3380CC4-5D6E-409C-BE32-E72D297353CC}">
                <c16:uniqueId val="{00000057-AEF2-6848-995F-354886D56EC3}"/>
              </c:ext>
            </c:extLst>
          </c:dPt>
          <c:dPt>
            <c:idx val="119"/>
            <c:bubble3D val="0"/>
            <c:extLst>
              <c:ext xmlns:c16="http://schemas.microsoft.com/office/drawing/2014/chart" uri="{C3380CC4-5D6E-409C-BE32-E72D297353CC}">
                <c16:uniqueId val="{00000058-AEF2-6848-995F-354886D56EC3}"/>
              </c:ext>
            </c:extLst>
          </c:dPt>
          <c:dPt>
            <c:idx val="120"/>
            <c:bubble3D val="0"/>
            <c:extLst>
              <c:ext xmlns:c16="http://schemas.microsoft.com/office/drawing/2014/chart" uri="{C3380CC4-5D6E-409C-BE32-E72D297353CC}">
                <c16:uniqueId val="{00000059-AEF2-6848-995F-354886D56EC3}"/>
              </c:ext>
            </c:extLst>
          </c:dPt>
          <c:dPt>
            <c:idx val="122"/>
            <c:bubble3D val="0"/>
            <c:extLst>
              <c:ext xmlns:c16="http://schemas.microsoft.com/office/drawing/2014/chart" uri="{C3380CC4-5D6E-409C-BE32-E72D297353CC}">
                <c16:uniqueId val="{0000005A-AEF2-6848-995F-354886D56EC3}"/>
              </c:ext>
            </c:extLst>
          </c:dPt>
          <c:dPt>
            <c:idx val="123"/>
            <c:bubble3D val="0"/>
            <c:extLst>
              <c:ext xmlns:c16="http://schemas.microsoft.com/office/drawing/2014/chart" uri="{C3380CC4-5D6E-409C-BE32-E72D297353CC}">
                <c16:uniqueId val="{0000005B-AEF2-6848-995F-354886D56EC3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5C-AEF2-6848-995F-354886D56EC3}"/>
              </c:ext>
            </c:extLst>
          </c:dPt>
          <c:dPt>
            <c:idx val="126"/>
            <c:bubble3D val="0"/>
            <c:extLst>
              <c:ext xmlns:c16="http://schemas.microsoft.com/office/drawing/2014/chart" uri="{C3380CC4-5D6E-409C-BE32-E72D297353CC}">
                <c16:uniqueId val="{0000005D-AEF2-6848-995F-354886D56EC3}"/>
              </c:ext>
            </c:extLst>
          </c:dPt>
          <c:dPt>
            <c:idx val="127"/>
            <c:bubble3D val="0"/>
            <c:extLst>
              <c:ext xmlns:c16="http://schemas.microsoft.com/office/drawing/2014/chart" uri="{C3380CC4-5D6E-409C-BE32-E72D297353CC}">
                <c16:uniqueId val="{0000005E-AEF2-6848-995F-354886D56EC3}"/>
              </c:ext>
            </c:extLst>
          </c:dPt>
          <c:dPt>
            <c:idx val="128"/>
            <c:bubble3D val="0"/>
            <c:extLst>
              <c:ext xmlns:c16="http://schemas.microsoft.com/office/drawing/2014/chart" uri="{C3380CC4-5D6E-409C-BE32-E72D297353CC}">
                <c16:uniqueId val="{0000005F-AEF2-6848-995F-354886D56EC3}"/>
              </c:ext>
            </c:extLst>
          </c:dPt>
          <c:dPt>
            <c:idx val="129"/>
            <c:bubble3D val="0"/>
            <c:extLst>
              <c:ext xmlns:c16="http://schemas.microsoft.com/office/drawing/2014/chart" uri="{C3380CC4-5D6E-409C-BE32-E72D297353CC}">
                <c16:uniqueId val="{00000060-AEF2-6848-995F-354886D56EC3}"/>
              </c:ext>
            </c:extLst>
          </c:dPt>
          <c:dPt>
            <c:idx val="130"/>
            <c:bubble3D val="0"/>
            <c:extLst>
              <c:ext xmlns:c16="http://schemas.microsoft.com/office/drawing/2014/chart" uri="{C3380CC4-5D6E-409C-BE32-E72D297353CC}">
                <c16:uniqueId val="{00000061-AEF2-6848-995F-354886D56EC3}"/>
              </c:ext>
            </c:extLst>
          </c:dPt>
          <c:dPt>
            <c:idx val="131"/>
            <c:bubble3D val="0"/>
            <c:extLst>
              <c:ext xmlns:c16="http://schemas.microsoft.com/office/drawing/2014/chart" uri="{C3380CC4-5D6E-409C-BE32-E72D297353CC}">
                <c16:uniqueId val="{00000062-AEF2-6848-995F-354886D56EC3}"/>
              </c:ext>
            </c:extLst>
          </c:dPt>
          <c:dPt>
            <c:idx val="132"/>
            <c:bubble3D val="0"/>
            <c:extLst>
              <c:ext xmlns:c16="http://schemas.microsoft.com/office/drawing/2014/chart" uri="{C3380CC4-5D6E-409C-BE32-E72D297353CC}">
                <c16:uniqueId val="{00000063-AEF2-6848-995F-354886D56EC3}"/>
              </c:ext>
            </c:extLst>
          </c:dPt>
          <c:dPt>
            <c:idx val="133"/>
            <c:bubble3D val="0"/>
            <c:extLst>
              <c:ext xmlns:c16="http://schemas.microsoft.com/office/drawing/2014/chart" uri="{C3380CC4-5D6E-409C-BE32-E72D297353CC}">
                <c16:uniqueId val="{00000064-AEF2-6848-995F-354886D56EC3}"/>
              </c:ext>
            </c:extLst>
          </c:dPt>
          <c:dPt>
            <c:idx val="134"/>
            <c:bubble3D val="0"/>
            <c:extLst>
              <c:ext xmlns:c16="http://schemas.microsoft.com/office/drawing/2014/chart" uri="{C3380CC4-5D6E-409C-BE32-E72D297353CC}">
                <c16:uniqueId val="{00000065-AEF2-6848-995F-354886D56EC3}"/>
              </c:ext>
            </c:extLst>
          </c:dPt>
          <c:dPt>
            <c:idx val="135"/>
            <c:bubble3D val="0"/>
            <c:extLst>
              <c:ext xmlns:c16="http://schemas.microsoft.com/office/drawing/2014/chart" uri="{C3380CC4-5D6E-409C-BE32-E72D297353CC}">
                <c16:uniqueId val="{00000066-AEF2-6848-995F-354886D56EC3}"/>
              </c:ext>
            </c:extLst>
          </c:dPt>
          <c:dPt>
            <c:idx val="136"/>
            <c:bubble3D val="0"/>
            <c:extLst>
              <c:ext xmlns:c16="http://schemas.microsoft.com/office/drawing/2014/chart" uri="{C3380CC4-5D6E-409C-BE32-E72D297353CC}">
                <c16:uniqueId val="{00000067-AEF2-6848-995F-354886D56EC3}"/>
              </c:ext>
            </c:extLst>
          </c:dPt>
          <c:dPt>
            <c:idx val="138"/>
            <c:bubble3D val="0"/>
            <c:extLst>
              <c:ext xmlns:c16="http://schemas.microsoft.com/office/drawing/2014/chart" uri="{C3380CC4-5D6E-409C-BE32-E72D297353CC}">
                <c16:uniqueId val="{00000068-AEF2-6848-995F-354886D56EC3}"/>
              </c:ext>
            </c:extLst>
          </c:dPt>
          <c:dPt>
            <c:idx val="139"/>
            <c:bubble3D val="0"/>
            <c:extLst>
              <c:ext xmlns:c16="http://schemas.microsoft.com/office/drawing/2014/chart" uri="{C3380CC4-5D6E-409C-BE32-E72D297353CC}">
                <c16:uniqueId val="{00000069-AEF2-6848-995F-354886D56EC3}"/>
              </c:ext>
            </c:extLst>
          </c:dPt>
          <c:dPt>
            <c:idx val="140"/>
            <c:bubble3D val="0"/>
            <c:extLst>
              <c:ext xmlns:c16="http://schemas.microsoft.com/office/drawing/2014/chart" uri="{C3380CC4-5D6E-409C-BE32-E72D297353CC}">
                <c16:uniqueId val="{0000006A-AEF2-6848-995F-354886D56EC3}"/>
              </c:ext>
            </c:extLst>
          </c:dPt>
          <c:dPt>
            <c:idx val="141"/>
            <c:bubble3D val="0"/>
            <c:extLst>
              <c:ext xmlns:c16="http://schemas.microsoft.com/office/drawing/2014/chart" uri="{C3380CC4-5D6E-409C-BE32-E72D297353CC}">
                <c16:uniqueId val="{0000006B-AEF2-6848-995F-354886D56EC3}"/>
              </c:ext>
            </c:extLst>
          </c:dPt>
          <c:dPt>
            <c:idx val="142"/>
            <c:bubble3D val="0"/>
            <c:extLst>
              <c:ext xmlns:c16="http://schemas.microsoft.com/office/drawing/2014/chart" uri="{C3380CC4-5D6E-409C-BE32-E72D297353CC}">
                <c16:uniqueId val="{0000006C-AEF2-6848-995F-354886D56EC3}"/>
              </c:ext>
            </c:extLst>
          </c:dPt>
          <c:dPt>
            <c:idx val="144"/>
            <c:bubble3D val="0"/>
            <c:extLst>
              <c:ext xmlns:c16="http://schemas.microsoft.com/office/drawing/2014/chart" uri="{C3380CC4-5D6E-409C-BE32-E72D297353CC}">
                <c16:uniqueId val="{0000006D-AEF2-6848-995F-354886D56EC3}"/>
              </c:ext>
            </c:extLst>
          </c:dPt>
          <c:dPt>
            <c:idx val="146"/>
            <c:bubble3D val="0"/>
            <c:extLst>
              <c:ext xmlns:c16="http://schemas.microsoft.com/office/drawing/2014/chart" uri="{C3380CC4-5D6E-409C-BE32-E72D297353CC}">
                <c16:uniqueId val="{0000006E-AEF2-6848-995F-354886D56EC3}"/>
              </c:ext>
            </c:extLst>
          </c:dPt>
          <c:dPt>
            <c:idx val="147"/>
            <c:bubble3D val="0"/>
            <c:extLst>
              <c:ext xmlns:c16="http://schemas.microsoft.com/office/drawing/2014/chart" uri="{C3380CC4-5D6E-409C-BE32-E72D297353CC}">
                <c16:uniqueId val="{0000006F-AEF2-6848-995F-354886D56EC3}"/>
              </c:ext>
            </c:extLst>
          </c:dPt>
          <c:dPt>
            <c:idx val="148"/>
            <c:bubble3D val="0"/>
            <c:extLst>
              <c:ext xmlns:c16="http://schemas.microsoft.com/office/drawing/2014/chart" uri="{C3380CC4-5D6E-409C-BE32-E72D297353CC}">
                <c16:uniqueId val="{00000070-AEF2-6848-995F-354886D56EC3}"/>
              </c:ext>
            </c:extLst>
          </c:dPt>
          <c:dPt>
            <c:idx val="149"/>
            <c:bubble3D val="0"/>
            <c:extLst>
              <c:ext xmlns:c16="http://schemas.microsoft.com/office/drawing/2014/chart" uri="{C3380CC4-5D6E-409C-BE32-E72D297353CC}">
                <c16:uniqueId val="{00000071-AEF2-6848-995F-354886D56EC3}"/>
              </c:ext>
            </c:extLst>
          </c:dPt>
          <c:dPt>
            <c:idx val="151"/>
            <c:bubble3D val="0"/>
            <c:extLst>
              <c:ext xmlns:c16="http://schemas.microsoft.com/office/drawing/2014/chart" uri="{C3380CC4-5D6E-409C-BE32-E72D297353CC}">
                <c16:uniqueId val="{00000072-AEF2-6848-995F-354886D56EC3}"/>
              </c:ext>
            </c:extLst>
          </c:dPt>
          <c:dPt>
            <c:idx val="152"/>
            <c:bubble3D val="0"/>
            <c:extLst>
              <c:ext xmlns:c16="http://schemas.microsoft.com/office/drawing/2014/chart" uri="{C3380CC4-5D6E-409C-BE32-E72D297353CC}">
                <c16:uniqueId val="{00000073-AEF2-6848-995F-354886D56EC3}"/>
              </c:ext>
            </c:extLst>
          </c:dPt>
          <c:dPt>
            <c:idx val="153"/>
            <c:bubble3D val="0"/>
            <c:extLst>
              <c:ext xmlns:c16="http://schemas.microsoft.com/office/drawing/2014/chart" uri="{C3380CC4-5D6E-409C-BE32-E72D297353CC}">
                <c16:uniqueId val="{00000074-AEF2-6848-995F-354886D56EC3}"/>
              </c:ext>
            </c:extLst>
          </c:dPt>
          <c:dPt>
            <c:idx val="155"/>
            <c:bubble3D val="0"/>
            <c:extLst>
              <c:ext xmlns:c16="http://schemas.microsoft.com/office/drawing/2014/chart" uri="{C3380CC4-5D6E-409C-BE32-E72D297353CC}">
                <c16:uniqueId val="{00000075-AEF2-6848-995F-354886D56EC3}"/>
              </c:ext>
            </c:extLst>
          </c:dPt>
          <c:dPt>
            <c:idx val="156"/>
            <c:bubble3D val="0"/>
            <c:extLst>
              <c:ext xmlns:c16="http://schemas.microsoft.com/office/drawing/2014/chart" uri="{C3380CC4-5D6E-409C-BE32-E72D297353CC}">
                <c16:uniqueId val="{00000076-AEF2-6848-995F-354886D56EC3}"/>
              </c:ext>
            </c:extLst>
          </c:dPt>
          <c:dPt>
            <c:idx val="158"/>
            <c:bubble3D val="0"/>
            <c:extLst>
              <c:ext xmlns:c16="http://schemas.microsoft.com/office/drawing/2014/chart" uri="{C3380CC4-5D6E-409C-BE32-E72D297353CC}">
                <c16:uniqueId val="{00000077-AEF2-6848-995F-354886D56EC3}"/>
              </c:ext>
            </c:extLst>
          </c:dPt>
          <c:dPt>
            <c:idx val="159"/>
            <c:bubble3D val="0"/>
            <c:extLst>
              <c:ext xmlns:c16="http://schemas.microsoft.com/office/drawing/2014/chart" uri="{C3380CC4-5D6E-409C-BE32-E72D297353CC}">
                <c16:uniqueId val="{00000078-AEF2-6848-995F-354886D56EC3}"/>
              </c:ext>
            </c:extLst>
          </c:dPt>
          <c:dPt>
            <c:idx val="160"/>
            <c:bubble3D val="0"/>
            <c:extLst>
              <c:ext xmlns:c16="http://schemas.microsoft.com/office/drawing/2014/chart" uri="{C3380CC4-5D6E-409C-BE32-E72D297353CC}">
                <c16:uniqueId val="{00000079-AEF2-6848-995F-354886D56EC3}"/>
              </c:ext>
            </c:extLst>
          </c:dPt>
          <c:dPt>
            <c:idx val="161"/>
            <c:bubble3D val="0"/>
            <c:extLst>
              <c:ext xmlns:c16="http://schemas.microsoft.com/office/drawing/2014/chart" uri="{C3380CC4-5D6E-409C-BE32-E72D297353CC}">
                <c16:uniqueId val="{0000007A-AEF2-6848-995F-354886D56EC3}"/>
              </c:ext>
            </c:extLst>
          </c:dPt>
          <c:dPt>
            <c:idx val="162"/>
            <c:bubble3D val="0"/>
            <c:extLst>
              <c:ext xmlns:c16="http://schemas.microsoft.com/office/drawing/2014/chart" uri="{C3380CC4-5D6E-409C-BE32-E72D297353CC}">
                <c16:uniqueId val="{0000007B-AEF2-6848-995F-354886D56EC3}"/>
              </c:ext>
            </c:extLst>
          </c:dPt>
          <c:dPt>
            <c:idx val="163"/>
            <c:bubble3D val="0"/>
            <c:extLst>
              <c:ext xmlns:c16="http://schemas.microsoft.com/office/drawing/2014/chart" uri="{C3380CC4-5D6E-409C-BE32-E72D297353CC}">
                <c16:uniqueId val="{0000007C-AEF2-6848-995F-354886D56EC3}"/>
              </c:ext>
            </c:extLst>
          </c:dPt>
          <c:dPt>
            <c:idx val="164"/>
            <c:bubble3D val="0"/>
            <c:extLst>
              <c:ext xmlns:c16="http://schemas.microsoft.com/office/drawing/2014/chart" uri="{C3380CC4-5D6E-409C-BE32-E72D297353CC}">
                <c16:uniqueId val="{0000007D-AEF2-6848-995F-354886D56EC3}"/>
              </c:ext>
            </c:extLst>
          </c:dPt>
          <c:dPt>
            <c:idx val="165"/>
            <c:bubble3D val="0"/>
            <c:extLst>
              <c:ext xmlns:c16="http://schemas.microsoft.com/office/drawing/2014/chart" uri="{C3380CC4-5D6E-409C-BE32-E72D297353CC}">
                <c16:uniqueId val="{0000007E-AEF2-6848-995F-354886D56EC3}"/>
              </c:ext>
            </c:extLst>
          </c:dPt>
          <c:dPt>
            <c:idx val="166"/>
            <c:bubble3D val="0"/>
            <c:extLst>
              <c:ext xmlns:c16="http://schemas.microsoft.com/office/drawing/2014/chart" uri="{C3380CC4-5D6E-409C-BE32-E72D297353CC}">
                <c16:uniqueId val="{0000007F-AEF2-6848-995F-354886D56EC3}"/>
              </c:ext>
            </c:extLst>
          </c:dPt>
          <c:dPt>
            <c:idx val="167"/>
            <c:bubble3D val="0"/>
            <c:extLst>
              <c:ext xmlns:c16="http://schemas.microsoft.com/office/drawing/2014/chart" uri="{C3380CC4-5D6E-409C-BE32-E72D297353CC}">
                <c16:uniqueId val="{00000080-AEF2-6848-995F-354886D56EC3}"/>
              </c:ext>
            </c:extLst>
          </c:dPt>
          <c:dPt>
            <c:idx val="168"/>
            <c:bubble3D val="0"/>
            <c:extLst>
              <c:ext xmlns:c16="http://schemas.microsoft.com/office/drawing/2014/chart" uri="{C3380CC4-5D6E-409C-BE32-E72D297353CC}">
                <c16:uniqueId val="{00000081-AEF2-6848-995F-354886D56EC3}"/>
              </c:ext>
            </c:extLst>
          </c:dPt>
          <c:dPt>
            <c:idx val="169"/>
            <c:bubble3D val="0"/>
            <c:extLst>
              <c:ext xmlns:c16="http://schemas.microsoft.com/office/drawing/2014/chart" uri="{C3380CC4-5D6E-409C-BE32-E72D297353CC}">
                <c16:uniqueId val="{00000082-AEF2-6848-995F-354886D56EC3}"/>
              </c:ext>
            </c:extLst>
          </c:dPt>
          <c:dPt>
            <c:idx val="170"/>
            <c:bubble3D val="0"/>
            <c:extLst>
              <c:ext xmlns:c16="http://schemas.microsoft.com/office/drawing/2014/chart" uri="{C3380CC4-5D6E-409C-BE32-E72D297353CC}">
                <c16:uniqueId val="{00000083-AEF2-6848-995F-354886D56EC3}"/>
              </c:ext>
            </c:extLst>
          </c:dPt>
          <c:dPt>
            <c:idx val="171"/>
            <c:bubble3D val="0"/>
            <c:extLst>
              <c:ext xmlns:c16="http://schemas.microsoft.com/office/drawing/2014/chart" uri="{C3380CC4-5D6E-409C-BE32-E72D297353CC}">
                <c16:uniqueId val="{00000084-AEF2-6848-995F-354886D56EC3}"/>
              </c:ext>
            </c:extLst>
          </c:dPt>
          <c:dPt>
            <c:idx val="172"/>
            <c:bubble3D val="0"/>
            <c:extLst>
              <c:ext xmlns:c16="http://schemas.microsoft.com/office/drawing/2014/chart" uri="{C3380CC4-5D6E-409C-BE32-E72D297353CC}">
                <c16:uniqueId val="{00000085-AEF2-6848-995F-354886D56EC3}"/>
              </c:ext>
            </c:extLst>
          </c:dPt>
          <c:dPt>
            <c:idx val="173"/>
            <c:bubble3D val="0"/>
            <c:extLst>
              <c:ext xmlns:c16="http://schemas.microsoft.com/office/drawing/2014/chart" uri="{C3380CC4-5D6E-409C-BE32-E72D297353CC}">
                <c16:uniqueId val="{00000086-AEF2-6848-995F-354886D56EC3}"/>
              </c:ext>
            </c:extLst>
          </c:dPt>
          <c:dPt>
            <c:idx val="174"/>
            <c:bubble3D val="0"/>
            <c:extLst>
              <c:ext xmlns:c16="http://schemas.microsoft.com/office/drawing/2014/chart" uri="{C3380CC4-5D6E-409C-BE32-E72D297353CC}">
                <c16:uniqueId val="{00000087-AEF2-6848-995F-354886D56EC3}"/>
              </c:ext>
            </c:extLst>
          </c:dPt>
          <c:dPt>
            <c:idx val="175"/>
            <c:bubble3D val="0"/>
            <c:extLst>
              <c:ext xmlns:c16="http://schemas.microsoft.com/office/drawing/2014/chart" uri="{C3380CC4-5D6E-409C-BE32-E72D297353CC}">
                <c16:uniqueId val="{00000088-AEF2-6848-995F-354886D56EC3}"/>
              </c:ext>
            </c:extLst>
          </c:dPt>
          <c:dPt>
            <c:idx val="176"/>
            <c:bubble3D val="0"/>
            <c:extLst>
              <c:ext xmlns:c16="http://schemas.microsoft.com/office/drawing/2014/chart" uri="{C3380CC4-5D6E-409C-BE32-E72D297353CC}">
                <c16:uniqueId val="{00000089-AEF2-6848-995F-354886D56EC3}"/>
              </c:ext>
            </c:extLst>
          </c:dPt>
          <c:dPt>
            <c:idx val="178"/>
            <c:bubble3D val="0"/>
            <c:extLst>
              <c:ext xmlns:c16="http://schemas.microsoft.com/office/drawing/2014/chart" uri="{C3380CC4-5D6E-409C-BE32-E72D297353CC}">
                <c16:uniqueId val="{0000008A-AEF2-6848-995F-354886D56EC3}"/>
              </c:ext>
            </c:extLst>
          </c:dPt>
          <c:dPt>
            <c:idx val="179"/>
            <c:bubble3D val="0"/>
            <c:extLst>
              <c:ext xmlns:c16="http://schemas.microsoft.com/office/drawing/2014/chart" uri="{C3380CC4-5D6E-409C-BE32-E72D297353CC}">
                <c16:uniqueId val="{0000008B-AEF2-6848-995F-354886D56EC3}"/>
              </c:ext>
            </c:extLst>
          </c:dPt>
          <c:dPt>
            <c:idx val="180"/>
            <c:bubble3D val="0"/>
            <c:extLst>
              <c:ext xmlns:c16="http://schemas.microsoft.com/office/drawing/2014/chart" uri="{C3380CC4-5D6E-409C-BE32-E72D297353CC}">
                <c16:uniqueId val="{0000008C-AEF2-6848-995F-354886D56EC3}"/>
              </c:ext>
            </c:extLst>
          </c:dPt>
          <c:dPt>
            <c:idx val="181"/>
            <c:bubble3D val="0"/>
            <c:extLst>
              <c:ext xmlns:c16="http://schemas.microsoft.com/office/drawing/2014/chart" uri="{C3380CC4-5D6E-409C-BE32-E72D297353CC}">
                <c16:uniqueId val="{0000008D-AEF2-6848-995F-354886D56EC3}"/>
              </c:ext>
            </c:extLst>
          </c:dPt>
          <c:dPt>
            <c:idx val="182"/>
            <c:bubble3D val="0"/>
            <c:extLst>
              <c:ext xmlns:c16="http://schemas.microsoft.com/office/drawing/2014/chart" uri="{C3380CC4-5D6E-409C-BE32-E72D297353CC}">
                <c16:uniqueId val="{0000008E-AEF2-6848-995F-354886D56EC3}"/>
              </c:ext>
            </c:extLst>
          </c:dPt>
          <c:dPt>
            <c:idx val="183"/>
            <c:bubble3D val="0"/>
            <c:extLst>
              <c:ext xmlns:c16="http://schemas.microsoft.com/office/drawing/2014/chart" uri="{C3380CC4-5D6E-409C-BE32-E72D297353CC}">
                <c16:uniqueId val="{0000008F-AEF2-6848-995F-354886D56EC3}"/>
              </c:ext>
            </c:extLst>
          </c:dPt>
          <c:dPt>
            <c:idx val="184"/>
            <c:bubble3D val="0"/>
            <c:extLst>
              <c:ext xmlns:c16="http://schemas.microsoft.com/office/drawing/2014/chart" uri="{C3380CC4-5D6E-409C-BE32-E72D297353CC}">
                <c16:uniqueId val="{00000090-AEF2-6848-995F-354886D56EC3}"/>
              </c:ext>
            </c:extLst>
          </c:dPt>
          <c:dPt>
            <c:idx val="185"/>
            <c:bubble3D val="0"/>
            <c:extLst>
              <c:ext xmlns:c16="http://schemas.microsoft.com/office/drawing/2014/chart" uri="{C3380CC4-5D6E-409C-BE32-E72D297353CC}">
                <c16:uniqueId val="{00000091-AEF2-6848-995F-354886D56EC3}"/>
              </c:ext>
            </c:extLst>
          </c:dPt>
          <c:dPt>
            <c:idx val="186"/>
            <c:bubble3D val="0"/>
            <c:extLst>
              <c:ext xmlns:c16="http://schemas.microsoft.com/office/drawing/2014/chart" uri="{C3380CC4-5D6E-409C-BE32-E72D297353CC}">
                <c16:uniqueId val="{00000092-AEF2-6848-995F-354886D56EC3}"/>
              </c:ext>
            </c:extLst>
          </c:dPt>
          <c:dPt>
            <c:idx val="187"/>
            <c:bubble3D val="0"/>
            <c:extLst>
              <c:ext xmlns:c16="http://schemas.microsoft.com/office/drawing/2014/chart" uri="{C3380CC4-5D6E-409C-BE32-E72D297353CC}">
                <c16:uniqueId val="{00000093-AEF2-6848-995F-354886D56EC3}"/>
              </c:ext>
            </c:extLst>
          </c:dPt>
          <c:dPt>
            <c:idx val="188"/>
            <c:bubble3D val="0"/>
            <c:extLst>
              <c:ext xmlns:c16="http://schemas.microsoft.com/office/drawing/2014/chart" uri="{C3380CC4-5D6E-409C-BE32-E72D297353CC}">
                <c16:uniqueId val="{00000094-AEF2-6848-995F-354886D56EC3}"/>
              </c:ext>
            </c:extLst>
          </c:dPt>
          <c:dPt>
            <c:idx val="189"/>
            <c:bubble3D val="0"/>
            <c:extLst>
              <c:ext xmlns:c16="http://schemas.microsoft.com/office/drawing/2014/chart" uri="{C3380CC4-5D6E-409C-BE32-E72D297353CC}">
                <c16:uniqueId val="{00000095-AEF2-6848-995F-354886D56EC3}"/>
              </c:ext>
            </c:extLst>
          </c:dPt>
          <c:dPt>
            <c:idx val="190"/>
            <c:bubble3D val="0"/>
            <c:extLst>
              <c:ext xmlns:c16="http://schemas.microsoft.com/office/drawing/2014/chart" uri="{C3380CC4-5D6E-409C-BE32-E72D297353CC}">
                <c16:uniqueId val="{00000096-AEF2-6848-995F-354886D56EC3}"/>
              </c:ext>
            </c:extLst>
          </c:dPt>
          <c:dPt>
            <c:idx val="191"/>
            <c:bubble3D val="0"/>
            <c:extLst>
              <c:ext xmlns:c16="http://schemas.microsoft.com/office/drawing/2014/chart" uri="{C3380CC4-5D6E-409C-BE32-E72D297353CC}">
                <c16:uniqueId val="{00000097-AEF2-6848-995F-354886D56EC3}"/>
              </c:ext>
            </c:extLst>
          </c:dPt>
          <c:dPt>
            <c:idx val="192"/>
            <c:bubble3D val="0"/>
            <c:extLst>
              <c:ext xmlns:c16="http://schemas.microsoft.com/office/drawing/2014/chart" uri="{C3380CC4-5D6E-409C-BE32-E72D297353CC}">
                <c16:uniqueId val="{00000098-AEF2-6848-995F-354886D56EC3}"/>
              </c:ext>
            </c:extLst>
          </c:dPt>
          <c:dPt>
            <c:idx val="193"/>
            <c:bubble3D val="0"/>
            <c:extLst>
              <c:ext xmlns:c16="http://schemas.microsoft.com/office/drawing/2014/chart" uri="{C3380CC4-5D6E-409C-BE32-E72D297353CC}">
                <c16:uniqueId val="{00000099-AEF2-6848-995F-354886D56EC3}"/>
              </c:ext>
            </c:extLst>
          </c:dPt>
          <c:dPt>
            <c:idx val="194"/>
            <c:bubble3D val="0"/>
            <c:extLst>
              <c:ext xmlns:c16="http://schemas.microsoft.com/office/drawing/2014/chart" uri="{C3380CC4-5D6E-409C-BE32-E72D297353CC}">
                <c16:uniqueId val="{0000009A-AEF2-6848-995F-354886D56EC3}"/>
              </c:ext>
            </c:extLst>
          </c:dPt>
          <c:dPt>
            <c:idx val="195"/>
            <c:bubble3D val="0"/>
            <c:extLst>
              <c:ext xmlns:c16="http://schemas.microsoft.com/office/drawing/2014/chart" uri="{C3380CC4-5D6E-409C-BE32-E72D297353CC}">
                <c16:uniqueId val="{0000009B-AEF2-6848-995F-354886D56EC3}"/>
              </c:ext>
            </c:extLst>
          </c:dPt>
          <c:dPt>
            <c:idx val="197"/>
            <c:bubble3D val="0"/>
            <c:extLst>
              <c:ext xmlns:c16="http://schemas.microsoft.com/office/drawing/2014/chart" uri="{C3380CC4-5D6E-409C-BE32-E72D297353CC}">
                <c16:uniqueId val="{0000009C-AEF2-6848-995F-354886D56EC3}"/>
              </c:ext>
            </c:extLst>
          </c:dPt>
          <c:dPt>
            <c:idx val="198"/>
            <c:bubble3D val="0"/>
            <c:extLst>
              <c:ext xmlns:c16="http://schemas.microsoft.com/office/drawing/2014/chart" uri="{C3380CC4-5D6E-409C-BE32-E72D297353CC}">
                <c16:uniqueId val="{0000009D-AEF2-6848-995F-354886D56EC3}"/>
              </c:ext>
            </c:extLst>
          </c:dPt>
          <c:dPt>
            <c:idx val="199"/>
            <c:bubble3D val="0"/>
            <c:extLst>
              <c:ext xmlns:c16="http://schemas.microsoft.com/office/drawing/2014/chart" uri="{C3380CC4-5D6E-409C-BE32-E72D297353CC}">
                <c16:uniqueId val="{0000009E-AEF2-6848-995F-354886D56EC3}"/>
              </c:ext>
            </c:extLst>
          </c:dPt>
          <c:dPt>
            <c:idx val="201"/>
            <c:bubble3D val="0"/>
            <c:extLst>
              <c:ext xmlns:c16="http://schemas.microsoft.com/office/drawing/2014/chart" uri="{C3380CC4-5D6E-409C-BE32-E72D297353CC}">
                <c16:uniqueId val="{0000009F-AEF2-6848-995F-354886D56EC3}"/>
              </c:ext>
            </c:extLst>
          </c:dPt>
          <c:dPt>
            <c:idx val="202"/>
            <c:bubble3D val="0"/>
            <c:extLst>
              <c:ext xmlns:c16="http://schemas.microsoft.com/office/drawing/2014/chart" uri="{C3380CC4-5D6E-409C-BE32-E72D297353CC}">
                <c16:uniqueId val="{000000A0-AEF2-6848-995F-354886D56EC3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A1-AEF2-6848-995F-354886D56EC3}"/>
              </c:ext>
            </c:extLst>
          </c:dPt>
          <c:dPt>
            <c:idx val="204"/>
            <c:bubble3D val="0"/>
            <c:extLst>
              <c:ext xmlns:c16="http://schemas.microsoft.com/office/drawing/2014/chart" uri="{C3380CC4-5D6E-409C-BE32-E72D297353CC}">
                <c16:uniqueId val="{000000A2-AEF2-6848-995F-354886D56EC3}"/>
              </c:ext>
            </c:extLst>
          </c:dPt>
          <c:dPt>
            <c:idx val="205"/>
            <c:bubble3D val="0"/>
            <c:extLst>
              <c:ext xmlns:c16="http://schemas.microsoft.com/office/drawing/2014/chart" uri="{C3380CC4-5D6E-409C-BE32-E72D297353CC}">
                <c16:uniqueId val="{000000A3-AEF2-6848-995F-354886D56EC3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A4-AEF2-6848-995F-354886D56EC3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A5-AEF2-6848-995F-354886D56EC3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A6-AEF2-6848-995F-354886D56EC3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A7-AEF2-6848-995F-354886D56EC3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A8-AEF2-6848-995F-354886D56EC3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A9-AEF2-6848-995F-354886D56EC3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AA-AEF2-6848-995F-354886D56EC3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AB-AEF2-6848-995F-354886D56EC3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AC-AEF2-6848-995F-354886D56EC3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AD-AEF2-6848-995F-354886D56EC3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AE-AEF2-6848-995F-354886D56EC3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AF-AEF2-6848-995F-354886D56EC3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B0-AEF2-6848-995F-354886D56EC3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B1-AEF2-6848-995F-354886D56EC3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B2-AEF2-6848-995F-354886D56EC3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B3-AEF2-6848-995F-354886D56EC3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B4-AEF2-6848-995F-354886D56EC3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B5-AEF2-6848-995F-354886D56EC3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B6-AEF2-6848-995F-354886D56EC3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B7-AEF2-6848-995F-354886D56EC3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B8-AEF2-6848-995F-354886D56EC3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B9-AEF2-6848-995F-354886D56EC3}"/>
              </c:ext>
            </c:extLst>
          </c:dPt>
          <c:dPt>
            <c:idx val="232"/>
            <c:bubble3D val="0"/>
            <c:extLst>
              <c:ext xmlns:c16="http://schemas.microsoft.com/office/drawing/2014/chart" uri="{C3380CC4-5D6E-409C-BE32-E72D297353CC}">
                <c16:uniqueId val="{000000BA-AEF2-6848-995F-354886D56EC3}"/>
              </c:ext>
            </c:extLst>
          </c:dPt>
          <c:dPt>
            <c:idx val="234"/>
            <c:bubble3D val="0"/>
            <c:extLst>
              <c:ext xmlns:c16="http://schemas.microsoft.com/office/drawing/2014/chart" uri="{C3380CC4-5D6E-409C-BE32-E72D297353CC}">
                <c16:uniqueId val="{000000BB-AEF2-6848-995F-354886D56EC3}"/>
              </c:ext>
            </c:extLst>
          </c:dPt>
          <c:dPt>
            <c:idx val="235"/>
            <c:bubble3D val="0"/>
            <c:extLst>
              <c:ext xmlns:c16="http://schemas.microsoft.com/office/drawing/2014/chart" uri="{C3380CC4-5D6E-409C-BE32-E72D297353CC}">
                <c16:uniqueId val="{000000BC-AEF2-6848-995F-354886D56EC3}"/>
              </c:ext>
            </c:extLst>
          </c:dPt>
          <c:dPt>
            <c:idx val="236"/>
            <c:bubble3D val="0"/>
            <c:extLst>
              <c:ext xmlns:c16="http://schemas.microsoft.com/office/drawing/2014/chart" uri="{C3380CC4-5D6E-409C-BE32-E72D297353CC}">
                <c16:uniqueId val="{000000BD-AEF2-6848-995F-354886D56EC3}"/>
              </c:ext>
            </c:extLst>
          </c:dPt>
          <c:dPt>
            <c:idx val="237"/>
            <c:bubble3D val="0"/>
            <c:extLst>
              <c:ext xmlns:c16="http://schemas.microsoft.com/office/drawing/2014/chart" uri="{C3380CC4-5D6E-409C-BE32-E72D297353CC}">
                <c16:uniqueId val="{000000BE-AEF2-6848-995F-354886D56EC3}"/>
              </c:ext>
            </c:extLst>
          </c:dPt>
          <c:dPt>
            <c:idx val="238"/>
            <c:bubble3D val="0"/>
            <c:extLst>
              <c:ext xmlns:c16="http://schemas.microsoft.com/office/drawing/2014/chart" uri="{C3380CC4-5D6E-409C-BE32-E72D297353CC}">
                <c16:uniqueId val="{000000BF-AEF2-6848-995F-354886D56EC3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C0-AEF2-6848-995F-354886D56EC3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C1-AEF2-6848-995F-354886D56EC3}"/>
              </c:ext>
            </c:extLst>
          </c:dPt>
          <c:dPt>
            <c:idx val="241"/>
            <c:bubble3D val="0"/>
            <c:extLst>
              <c:ext xmlns:c16="http://schemas.microsoft.com/office/drawing/2014/chart" uri="{C3380CC4-5D6E-409C-BE32-E72D297353CC}">
                <c16:uniqueId val="{000000C2-AEF2-6848-995F-354886D56EC3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C3-AEF2-6848-995F-354886D56EC3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C4-AEF2-6848-995F-354886D56EC3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C5-AEF2-6848-995F-354886D56EC3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C6-AEF2-6848-995F-354886D56EC3}"/>
              </c:ext>
            </c:extLst>
          </c:dPt>
          <c:dPt>
            <c:idx val="247"/>
            <c:bubble3D val="0"/>
            <c:extLst>
              <c:ext xmlns:c16="http://schemas.microsoft.com/office/drawing/2014/chart" uri="{C3380CC4-5D6E-409C-BE32-E72D297353CC}">
                <c16:uniqueId val="{000000C7-AEF2-6848-995F-354886D56EC3}"/>
              </c:ext>
            </c:extLst>
          </c:dPt>
          <c:dPt>
            <c:idx val="248"/>
            <c:bubble3D val="0"/>
            <c:extLst>
              <c:ext xmlns:c16="http://schemas.microsoft.com/office/drawing/2014/chart" uri="{C3380CC4-5D6E-409C-BE32-E72D297353CC}">
                <c16:uniqueId val="{000000C8-AEF2-6848-995F-354886D56EC3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C9-AEF2-6848-995F-354886D56EC3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CA-AEF2-6848-995F-354886D56EC3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CB-AEF2-6848-995F-354886D56EC3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CC-AEF2-6848-995F-354886D56EC3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CD-AEF2-6848-995F-354886D56EC3}"/>
              </c:ext>
            </c:extLst>
          </c:dPt>
          <c:dPt>
            <c:idx val="255"/>
            <c:bubble3D val="0"/>
            <c:extLst>
              <c:ext xmlns:c16="http://schemas.microsoft.com/office/drawing/2014/chart" uri="{C3380CC4-5D6E-409C-BE32-E72D297353CC}">
                <c16:uniqueId val="{000000CE-AEF2-6848-995F-354886D56EC3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CF-AEF2-6848-995F-354886D56EC3}"/>
              </c:ext>
            </c:extLst>
          </c:dPt>
          <c:dPt>
            <c:idx val="257"/>
            <c:bubble3D val="0"/>
            <c:extLst>
              <c:ext xmlns:c16="http://schemas.microsoft.com/office/drawing/2014/chart" uri="{C3380CC4-5D6E-409C-BE32-E72D297353CC}">
                <c16:uniqueId val="{000000D0-AEF2-6848-995F-354886D56EC3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D1-AEF2-6848-995F-354886D56EC3}"/>
              </c:ext>
            </c:extLst>
          </c:dPt>
          <c:dPt>
            <c:idx val="259"/>
            <c:bubble3D val="0"/>
            <c:extLst>
              <c:ext xmlns:c16="http://schemas.microsoft.com/office/drawing/2014/chart" uri="{C3380CC4-5D6E-409C-BE32-E72D297353CC}">
                <c16:uniqueId val="{000000D2-AEF2-6848-995F-354886D56EC3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D3-AEF2-6848-995F-354886D56EC3}"/>
              </c:ext>
            </c:extLst>
          </c:dPt>
          <c:dPt>
            <c:idx val="261"/>
            <c:bubble3D val="0"/>
            <c:extLst>
              <c:ext xmlns:c16="http://schemas.microsoft.com/office/drawing/2014/chart" uri="{C3380CC4-5D6E-409C-BE32-E72D297353CC}">
                <c16:uniqueId val="{000000D4-AEF2-6848-995F-354886D56EC3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D5-AEF2-6848-995F-354886D56EC3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D6-AEF2-6848-995F-354886D56EC3}"/>
              </c:ext>
            </c:extLst>
          </c:dPt>
          <c:dPt>
            <c:idx val="264"/>
            <c:bubble3D val="0"/>
            <c:extLst>
              <c:ext xmlns:c16="http://schemas.microsoft.com/office/drawing/2014/chart" uri="{C3380CC4-5D6E-409C-BE32-E72D297353CC}">
                <c16:uniqueId val="{000000D7-AEF2-6848-995F-354886D56EC3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D8-AEF2-6848-995F-354886D56EC3}"/>
              </c:ext>
            </c:extLst>
          </c:dPt>
          <c:dPt>
            <c:idx val="266"/>
            <c:bubble3D val="0"/>
            <c:extLst>
              <c:ext xmlns:c16="http://schemas.microsoft.com/office/drawing/2014/chart" uri="{C3380CC4-5D6E-409C-BE32-E72D297353CC}">
                <c16:uniqueId val="{000000D9-AEF2-6848-995F-354886D56EC3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DA-AEF2-6848-995F-354886D56EC3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DB-AEF2-6848-995F-354886D56EC3}"/>
              </c:ext>
            </c:extLst>
          </c:dPt>
          <c:dPt>
            <c:idx val="270"/>
            <c:bubble3D val="0"/>
            <c:extLst>
              <c:ext xmlns:c16="http://schemas.microsoft.com/office/drawing/2014/chart" uri="{C3380CC4-5D6E-409C-BE32-E72D297353CC}">
                <c16:uniqueId val="{000000DC-AEF2-6848-995F-354886D56EC3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DD-AEF2-6848-995F-354886D56EC3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DE-AEF2-6848-995F-354886D56EC3}"/>
              </c:ext>
            </c:extLst>
          </c:dPt>
          <c:dPt>
            <c:idx val="273"/>
            <c:bubble3D val="0"/>
            <c:extLst>
              <c:ext xmlns:c16="http://schemas.microsoft.com/office/drawing/2014/chart" uri="{C3380CC4-5D6E-409C-BE32-E72D297353CC}">
                <c16:uniqueId val="{000000DF-AEF2-6848-995F-354886D56EC3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E0-AEF2-6848-995F-354886D56EC3}"/>
              </c:ext>
            </c:extLst>
          </c:dPt>
          <c:dPt>
            <c:idx val="275"/>
            <c:bubble3D val="0"/>
            <c:extLst>
              <c:ext xmlns:c16="http://schemas.microsoft.com/office/drawing/2014/chart" uri="{C3380CC4-5D6E-409C-BE32-E72D297353CC}">
                <c16:uniqueId val="{000000E1-AEF2-6848-995F-354886D56EC3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E2-AEF2-6848-995F-354886D56EC3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E3-AEF2-6848-995F-354886D56EC3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E4-AEF2-6848-995F-354886D56EC3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E5-AEF2-6848-995F-354886D56EC3}"/>
              </c:ext>
            </c:extLst>
          </c:dPt>
          <c:dPt>
            <c:idx val="280"/>
            <c:bubble3D val="0"/>
            <c:extLst>
              <c:ext xmlns:c16="http://schemas.microsoft.com/office/drawing/2014/chart" uri="{C3380CC4-5D6E-409C-BE32-E72D297353CC}">
                <c16:uniqueId val="{000000E6-AEF2-6848-995F-354886D56EC3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E7-AEF2-6848-995F-354886D56EC3}"/>
              </c:ext>
            </c:extLst>
          </c:dPt>
          <c:dPt>
            <c:idx val="282"/>
            <c:bubble3D val="0"/>
            <c:extLst>
              <c:ext xmlns:c16="http://schemas.microsoft.com/office/drawing/2014/chart" uri="{C3380CC4-5D6E-409C-BE32-E72D297353CC}">
                <c16:uniqueId val="{000000E8-AEF2-6848-995F-354886D56EC3}"/>
              </c:ext>
            </c:extLst>
          </c:dPt>
          <c:dPt>
            <c:idx val="283"/>
            <c:bubble3D val="0"/>
            <c:extLst>
              <c:ext xmlns:c16="http://schemas.microsoft.com/office/drawing/2014/chart" uri="{C3380CC4-5D6E-409C-BE32-E72D297353CC}">
                <c16:uniqueId val="{000000E9-AEF2-6848-995F-354886D56EC3}"/>
              </c:ext>
            </c:extLst>
          </c:dPt>
          <c:dPt>
            <c:idx val="284"/>
            <c:bubble3D val="0"/>
            <c:extLst>
              <c:ext xmlns:c16="http://schemas.microsoft.com/office/drawing/2014/chart" uri="{C3380CC4-5D6E-409C-BE32-E72D297353CC}">
                <c16:uniqueId val="{000000EA-AEF2-6848-995F-354886D56EC3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EB-AEF2-6848-995F-354886D56EC3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EC-AEF2-6848-995F-354886D56EC3}"/>
              </c:ext>
            </c:extLst>
          </c:dPt>
          <c:dPt>
            <c:idx val="287"/>
            <c:bubble3D val="0"/>
            <c:extLst>
              <c:ext xmlns:c16="http://schemas.microsoft.com/office/drawing/2014/chart" uri="{C3380CC4-5D6E-409C-BE32-E72D297353CC}">
                <c16:uniqueId val="{000000ED-AEF2-6848-995F-354886D56EC3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EE-AEF2-6848-995F-354886D56EC3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EF-AEF2-6848-995F-354886D56EC3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F0-AEF2-6848-995F-354886D56EC3}"/>
              </c:ext>
            </c:extLst>
          </c:dPt>
          <c:dPt>
            <c:idx val="291"/>
            <c:bubble3D val="0"/>
            <c:extLst>
              <c:ext xmlns:c16="http://schemas.microsoft.com/office/drawing/2014/chart" uri="{C3380CC4-5D6E-409C-BE32-E72D297353CC}">
                <c16:uniqueId val="{000000F1-AEF2-6848-995F-354886D56EC3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F2-AEF2-6848-995F-354886D56EC3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F3-AEF2-6848-995F-354886D56EC3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F4-AEF2-6848-995F-354886D56EC3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F5-AEF2-6848-995F-354886D56EC3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F6-AEF2-6848-995F-354886D56EC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F7-AEF2-6848-995F-354886D56EC3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F8-AEF2-6848-995F-354886D56EC3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F9-AEF2-6848-995F-354886D56EC3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FA-AEF2-6848-995F-354886D56EC3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FB-AEF2-6848-995F-354886D56EC3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FC-AEF2-6848-995F-354886D56EC3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FD-AEF2-6848-995F-354886D56EC3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FE-AEF2-6848-995F-354886D56EC3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FF-AEF2-6848-995F-354886D56EC3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100-AEF2-6848-995F-354886D56EC3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101-AEF2-6848-995F-354886D56EC3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102-AEF2-6848-995F-354886D56EC3}"/>
              </c:ext>
            </c:extLst>
          </c:dPt>
          <c:dPt>
            <c:idx val="312"/>
            <c:bubble3D val="0"/>
            <c:extLst>
              <c:ext xmlns:c16="http://schemas.microsoft.com/office/drawing/2014/chart" uri="{C3380CC4-5D6E-409C-BE32-E72D297353CC}">
                <c16:uniqueId val="{00000103-AEF2-6848-995F-354886D56EC3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104-AEF2-6848-995F-354886D56EC3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105-AEF2-6848-995F-354886D56EC3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106-AEF2-6848-995F-354886D56EC3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107-AEF2-6848-995F-354886D56EC3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108-AEF2-6848-995F-354886D56EC3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109-AEF2-6848-995F-354886D56EC3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10A-AEF2-6848-995F-354886D56EC3}"/>
              </c:ext>
            </c:extLst>
          </c:dPt>
          <c:dPt>
            <c:idx val="320"/>
            <c:bubble3D val="0"/>
            <c:extLst>
              <c:ext xmlns:c16="http://schemas.microsoft.com/office/drawing/2014/chart" uri="{C3380CC4-5D6E-409C-BE32-E72D297353CC}">
                <c16:uniqueId val="{0000010B-AEF2-6848-995F-354886D56EC3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10C-AEF2-6848-995F-354886D56EC3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10D-AEF2-6848-995F-354886D56EC3}"/>
              </c:ext>
            </c:extLst>
          </c:dPt>
          <c:dPt>
            <c:idx val="323"/>
            <c:bubble3D val="0"/>
            <c:extLst>
              <c:ext xmlns:c16="http://schemas.microsoft.com/office/drawing/2014/chart" uri="{C3380CC4-5D6E-409C-BE32-E72D297353CC}">
                <c16:uniqueId val="{0000010E-AEF2-6848-995F-354886D56EC3}"/>
              </c:ext>
            </c:extLst>
          </c:dPt>
          <c:dPt>
            <c:idx val="324"/>
            <c:bubble3D val="0"/>
            <c:extLst>
              <c:ext xmlns:c16="http://schemas.microsoft.com/office/drawing/2014/chart" uri="{C3380CC4-5D6E-409C-BE32-E72D297353CC}">
                <c16:uniqueId val="{0000010F-AEF2-6848-995F-354886D56EC3}"/>
              </c:ext>
            </c:extLst>
          </c:dPt>
          <c:dPt>
            <c:idx val="325"/>
            <c:bubble3D val="0"/>
            <c:extLst>
              <c:ext xmlns:c16="http://schemas.microsoft.com/office/drawing/2014/chart" uri="{C3380CC4-5D6E-409C-BE32-E72D297353CC}">
                <c16:uniqueId val="{00000110-AEF2-6848-995F-354886D56EC3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111-AEF2-6848-995F-354886D56EC3}"/>
              </c:ext>
            </c:extLst>
          </c:dPt>
          <c:dPt>
            <c:idx val="327"/>
            <c:bubble3D val="0"/>
            <c:extLst>
              <c:ext xmlns:c16="http://schemas.microsoft.com/office/drawing/2014/chart" uri="{C3380CC4-5D6E-409C-BE32-E72D297353CC}">
                <c16:uniqueId val="{00000112-AEF2-6848-995F-354886D56EC3}"/>
              </c:ext>
            </c:extLst>
          </c:dPt>
          <c:dPt>
            <c:idx val="328"/>
            <c:bubble3D val="0"/>
            <c:extLst>
              <c:ext xmlns:c16="http://schemas.microsoft.com/office/drawing/2014/chart" uri="{C3380CC4-5D6E-409C-BE32-E72D297353CC}">
                <c16:uniqueId val="{00000113-AEF2-6848-995F-354886D56EC3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114-AEF2-6848-995F-354886D56EC3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115-AEF2-6848-995F-354886D56EC3}"/>
              </c:ext>
            </c:extLst>
          </c:dPt>
          <c:dPt>
            <c:idx val="331"/>
            <c:bubble3D val="0"/>
            <c:extLst>
              <c:ext xmlns:c16="http://schemas.microsoft.com/office/drawing/2014/chart" uri="{C3380CC4-5D6E-409C-BE32-E72D297353CC}">
                <c16:uniqueId val="{00000116-AEF2-6848-995F-354886D56EC3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117-AEF2-6848-995F-354886D56EC3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118-AEF2-6848-995F-354886D56EC3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119-AEF2-6848-995F-354886D56EC3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11A-AEF2-6848-995F-354886D56EC3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11B-AEF2-6848-995F-354886D56EC3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11C-AEF2-6848-995F-354886D56EC3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11D-AEF2-6848-995F-354886D56EC3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11E-AEF2-6848-995F-354886D56EC3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11F-AEF2-6848-995F-354886D56EC3}"/>
              </c:ext>
            </c:extLst>
          </c:dPt>
          <c:dPt>
            <c:idx val="341"/>
            <c:bubble3D val="0"/>
            <c:extLst>
              <c:ext xmlns:c16="http://schemas.microsoft.com/office/drawing/2014/chart" uri="{C3380CC4-5D6E-409C-BE32-E72D297353CC}">
                <c16:uniqueId val="{00000120-AEF2-6848-995F-354886D56EC3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121-AEF2-6848-995F-354886D56EC3}"/>
              </c:ext>
            </c:extLst>
          </c:dPt>
          <c:dPt>
            <c:idx val="343"/>
            <c:bubble3D val="0"/>
            <c:extLst>
              <c:ext xmlns:c16="http://schemas.microsoft.com/office/drawing/2014/chart" uri="{C3380CC4-5D6E-409C-BE32-E72D297353CC}">
                <c16:uniqueId val="{00000122-AEF2-6848-995F-354886D56EC3}"/>
              </c:ext>
            </c:extLst>
          </c:dPt>
          <c:dPt>
            <c:idx val="344"/>
            <c:bubble3D val="0"/>
            <c:extLst>
              <c:ext xmlns:c16="http://schemas.microsoft.com/office/drawing/2014/chart" uri="{C3380CC4-5D6E-409C-BE32-E72D297353CC}">
                <c16:uniqueId val="{00000123-AEF2-6848-995F-354886D56EC3}"/>
              </c:ext>
            </c:extLst>
          </c:dPt>
          <c:xVal>
            <c:numRef>
              <c:f>Kaplan2!$G$7:$G$351</c:f>
              <c:numCache>
                <c:formatCode>0.000</c:formatCode>
                <c:ptCount val="3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14</c:v>
                </c:pt>
                <c:pt idx="5">
                  <c:v>14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23</c:v>
                </c:pt>
                <c:pt idx="11">
                  <c:v>23</c:v>
                </c:pt>
                <c:pt idx="12">
                  <c:v>26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28</c:v>
                </c:pt>
                <c:pt idx="17">
                  <c:v>30</c:v>
                </c:pt>
                <c:pt idx="18">
                  <c:v>30</c:v>
                </c:pt>
                <c:pt idx="19">
                  <c:v>31</c:v>
                </c:pt>
                <c:pt idx="20">
                  <c:v>31</c:v>
                </c:pt>
                <c:pt idx="21">
                  <c:v>33</c:v>
                </c:pt>
                <c:pt idx="22">
                  <c:v>33</c:v>
                </c:pt>
                <c:pt idx="23">
                  <c:v>42</c:v>
                </c:pt>
                <c:pt idx="24">
                  <c:v>45</c:v>
                </c:pt>
                <c:pt idx="25">
                  <c:v>45</c:v>
                </c:pt>
                <c:pt idx="26">
                  <c:v>46</c:v>
                </c:pt>
                <c:pt idx="27">
                  <c:v>61</c:v>
                </c:pt>
                <c:pt idx="28">
                  <c:v>61</c:v>
                </c:pt>
                <c:pt idx="29">
                  <c:v>92</c:v>
                </c:pt>
                <c:pt idx="30">
                  <c:v>92</c:v>
                </c:pt>
                <c:pt idx="31">
                  <c:v>95</c:v>
                </c:pt>
                <c:pt idx="32">
                  <c:v>95</c:v>
                </c:pt>
                <c:pt idx="33">
                  <c:v>98</c:v>
                </c:pt>
                <c:pt idx="34">
                  <c:v>98</c:v>
                </c:pt>
                <c:pt idx="35">
                  <c:v>101</c:v>
                </c:pt>
                <c:pt idx="36">
                  <c:v>103</c:v>
                </c:pt>
                <c:pt idx="37">
                  <c:v>103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112</c:v>
                </c:pt>
                <c:pt idx="42">
                  <c:v>130</c:v>
                </c:pt>
                <c:pt idx="43">
                  <c:v>130</c:v>
                </c:pt>
                <c:pt idx="44">
                  <c:v>142</c:v>
                </c:pt>
                <c:pt idx="45">
                  <c:v>142</c:v>
                </c:pt>
                <c:pt idx="46">
                  <c:v>166</c:v>
                </c:pt>
                <c:pt idx="47">
                  <c:v>166</c:v>
                </c:pt>
                <c:pt idx="48">
                  <c:v>222</c:v>
                </c:pt>
                <c:pt idx="49">
                  <c:v>222</c:v>
                </c:pt>
                <c:pt idx="50">
                  <c:v>262</c:v>
                </c:pt>
                <c:pt idx="51">
                  <c:v>262</c:v>
                </c:pt>
                <c:pt idx="52">
                  <c:v>301</c:v>
                </c:pt>
                <c:pt idx="53">
                  <c:v>301</c:v>
                </c:pt>
                <c:pt idx="54">
                  <c:v>318</c:v>
                </c:pt>
                <c:pt idx="55">
                  <c:v>318</c:v>
                </c:pt>
                <c:pt idx="56">
                  <c:v>319</c:v>
                </c:pt>
                <c:pt idx="57">
                  <c:v>347</c:v>
                </c:pt>
                <c:pt idx="58">
                  <c:v>347</c:v>
                </c:pt>
                <c:pt idx="59">
                  <c:v>384</c:v>
                </c:pt>
                <c:pt idx="60">
                  <c:v>384</c:v>
                </c:pt>
                <c:pt idx="61">
                  <c:v>391</c:v>
                </c:pt>
                <c:pt idx="62">
                  <c:v>412</c:v>
                </c:pt>
                <c:pt idx="63">
                  <c:v>412</c:v>
                </c:pt>
                <c:pt idx="64">
                  <c:v>417</c:v>
                </c:pt>
                <c:pt idx="65">
                  <c:v>417</c:v>
                </c:pt>
                <c:pt idx="66">
                  <c:v>430</c:v>
                </c:pt>
                <c:pt idx="67">
                  <c:v>430</c:v>
                </c:pt>
                <c:pt idx="68">
                  <c:v>466</c:v>
                </c:pt>
                <c:pt idx="69">
                  <c:v>466</c:v>
                </c:pt>
                <c:pt idx="70">
                  <c:v>469</c:v>
                </c:pt>
                <c:pt idx="71">
                  <c:v>494</c:v>
                </c:pt>
                <c:pt idx="72">
                  <c:v>494</c:v>
                </c:pt>
                <c:pt idx="73">
                  <c:v>502</c:v>
                </c:pt>
                <c:pt idx="74">
                  <c:v>502</c:v>
                </c:pt>
                <c:pt idx="75">
                  <c:v>509</c:v>
                </c:pt>
                <c:pt idx="76">
                  <c:v>509</c:v>
                </c:pt>
                <c:pt idx="77">
                  <c:v>513</c:v>
                </c:pt>
                <c:pt idx="78">
                  <c:v>513</c:v>
                </c:pt>
                <c:pt idx="79">
                  <c:v>529</c:v>
                </c:pt>
                <c:pt idx="80">
                  <c:v>547</c:v>
                </c:pt>
                <c:pt idx="81">
                  <c:v>547</c:v>
                </c:pt>
                <c:pt idx="82">
                  <c:v>552</c:v>
                </c:pt>
                <c:pt idx="83">
                  <c:v>553</c:v>
                </c:pt>
                <c:pt idx="84">
                  <c:v>553</c:v>
                </c:pt>
                <c:pt idx="85">
                  <c:v>554</c:v>
                </c:pt>
                <c:pt idx="86">
                  <c:v>554</c:v>
                </c:pt>
                <c:pt idx="87">
                  <c:v>564</c:v>
                </c:pt>
                <c:pt idx="88">
                  <c:v>580</c:v>
                </c:pt>
                <c:pt idx="89">
                  <c:v>608</c:v>
                </c:pt>
                <c:pt idx="90">
                  <c:v>608</c:v>
                </c:pt>
                <c:pt idx="91">
                  <c:v>620</c:v>
                </c:pt>
                <c:pt idx="92">
                  <c:v>627</c:v>
                </c:pt>
                <c:pt idx="93">
                  <c:v>662</c:v>
                </c:pt>
                <c:pt idx="94">
                  <c:v>662</c:v>
                </c:pt>
                <c:pt idx="95">
                  <c:v>679</c:v>
                </c:pt>
                <c:pt idx="96">
                  <c:v>679</c:v>
                </c:pt>
                <c:pt idx="97">
                  <c:v>681</c:v>
                </c:pt>
                <c:pt idx="98">
                  <c:v>681</c:v>
                </c:pt>
                <c:pt idx="99">
                  <c:v>711</c:v>
                </c:pt>
                <c:pt idx="100">
                  <c:v>711</c:v>
                </c:pt>
                <c:pt idx="101">
                  <c:v>713</c:v>
                </c:pt>
                <c:pt idx="102">
                  <c:v>713</c:v>
                </c:pt>
                <c:pt idx="103">
                  <c:v>735</c:v>
                </c:pt>
                <c:pt idx="104">
                  <c:v>735</c:v>
                </c:pt>
                <c:pt idx="105">
                  <c:v>746</c:v>
                </c:pt>
                <c:pt idx="106">
                  <c:v>765</c:v>
                </c:pt>
                <c:pt idx="107">
                  <c:v>765</c:v>
                </c:pt>
                <c:pt idx="108">
                  <c:v>781</c:v>
                </c:pt>
                <c:pt idx="109">
                  <c:v>809</c:v>
                </c:pt>
                <c:pt idx="110">
                  <c:v>809</c:v>
                </c:pt>
                <c:pt idx="111">
                  <c:v>837</c:v>
                </c:pt>
                <c:pt idx="112">
                  <c:v>837</c:v>
                </c:pt>
                <c:pt idx="113">
                  <c:v>865</c:v>
                </c:pt>
                <c:pt idx="114">
                  <c:v>865</c:v>
                </c:pt>
                <c:pt idx="115">
                  <c:v>874</c:v>
                </c:pt>
                <c:pt idx="116">
                  <c:v>874</c:v>
                </c:pt>
                <c:pt idx="117">
                  <c:v>877</c:v>
                </c:pt>
                <c:pt idx="118">
                  <c:v>877</c:v>
                </c:pt>
                <c:pt idx="119">
                  <c:v>879</c:v>
                </c:pt>
                <c:pt idx="120">
                  <c:v>892</c:v>
                </c:pt>
                <c:pt idx="121">
                  <c:v>892</c:v>
                </c:pt>
                <c:pt idx="122">
                  <c:v>906</c:v>
                </c:pt>
                <c:pt idx="123">
                  <c:v>953</c:v>
                </c:pt>
                <c:pt idx="124">
                  <c:v>953</c:v>
                </c:pt>
                <c:pt idx="125">
                  <c:v>956</c:v>
                </c:pt>
                <c:pt idx="126">
                  <c:v>984</c:v>
                </c:pt>
                <c:pt idx="127">
                  <c:v>984</c:v>
                </c:pt>
                <c:pt idx="128">
                  <c:v>1019</c:v>
                </c:pt>
                <c:pt idx="129">
                  <c:v>1019</c:v>
                </c:pt>
                <c:pt idx="130">
                  <c:v>1029</c:v>
                </c:pt>
                <c:pt idx="131">
                  <c:v>1034</c:v>
                </c:pt>
                <c:pt idx="132">
                  <c:v>1040</c:v>
                </c:pt>
                <c:pt idx="133">
                  <c:v>1075</c:v>
                </c:pt>
                <c:pt idx="134">
                  <c:v>1075</c:v>
                </c:pt>
                <c:pt idx="135">
                  <c:v>1082</c:v>
                </c:pt>
                <c:pt idx="136">
                  <c:v>1115</c:v>
                </c:pt>
                <c:pt idx="137">
                  <c:v>1115</c:v>
                </c:pt>
                <c:pt idx="138">
                  <c:v>1125</c:v>
                </c:pt>
                <c:pt idx="139">
                  <c:v>1138</c:v>
                </c:pt>
                <c:pt idx="140">
                  <c:v>1182</c:v>
                </c:pt>
                <c:pt idx="141">
                  <c:v>1182</c:v>
                </c:pt>
                <c:pt idx="142">
                  <c:v>1196</c:v>
                </c:pt>
                <c:pt idx="143">
                  <c:v>1196</c:v>
                </c:pt>
                <c:pt idx="144">
                  <c:v>1214</c:v>
                </c:pt>
                <c:pt idx="145">
                  <c:v>1214</c:v>
                </c:pt>
                <c:pt idx="146">
                  <c:v>1218</c:v>
                </c:pt>
                <c:pt idx="147">
                  <c:v>1224</c:v>
                </c:pt>
                <c:pt idx="148">
                  <c:v>1229</c:v>
                </c:pt>
                <c:pt idx="149">
                  <c:v>1248</c:v>
                </c:pt>
                <c:pt idx="150">
                  <c:v>1248</c:v>
                </c:pt>
                <c:pt idx="151">
                  <c:v>1277</c:v>
                </c:pt>
                <c:pt idx="152">
                  <c:v>1277</c:v>
                </c:pt>
                <c:pt idx="153">
                  <c:v>1295</c:v>
                </c:pt>
                <c:pt idx="154">
                  <c:v>1295</c:v>
                </c:pt>
                <c:pt idx="155">
                  <c:v>1306</c:v>
                </c:pt>
                <c:pt idx="156">
                  <c:v>1318</c:v>
                </c:pt>
                <c:pt idx="157">
                  <c:v>1318</c:v>
                </c:pt>
                <c:pt idx="158">
                  <c:v>1320</c:v>
                </c:pt>
                <c:pt idx="159">
                  <c:v>1355</c:v>
                </c:pt>
                <c:pt idx="160">
                  <c:v>1355</c:v>
                </c:pt>
                <c:pt idx="161">
                  <c:v>1370</c:v>
                </c:pt>
                <c:pt idx="162">
                  <c:v>1433</c:v>
                </c:pt>
                <c:pt idx="163">
                  <c:v>1433</c:v>
                </c:pt>
                <c:pt idx="164">
                  <c:v>1441</c:v>
                </c:pt>
                <c:pt idx="165">
                  <c:v>1466</c:v>
                </c:pt>
                <c:pt idx="166">
                  <c:v>1466</c:v>
                </c:pt>
                <c:pt idx="167">
                  <c:v>1511</c:v>
                </c:pt>
                <c:pt idx="168">
                  <c:v>1511</c:v>
                </c:pt>
                <c:pt idx="169">
                  <c:v>1525</c:v>
                </c:pt>
                <c:pt idx="170">
                  <c:v>1546</c:v>
                </c:pt>
                <c:pt idx="171">
                  <c:v>1546</c:v>
                </c:pt>
                <c:pt idx="172">
                  <c:v>1565</c:v>
                </c:pt>
                <c:pt idx="173">
                  <c:v>1565</c:v>
                </c:pt>
                <c:pt idx="174">
                  <c:v>1584</c:v>
                </c:pt>
                <c:pt idx="175">
                  <c:v>1584</c:v>
                </c:pt>
                <c:pt idx="176">
                  <c:v>1596</c:v>
                </c:pt>
                <c:pt idx="177">
                  <c:v>1596</c:v>
                </c:pt>
                <c:pt idx="178">
                  <c:v>1628</c:v>
                </c:pt>
                <c:pt idx="179">
                  <c:v>1628</c:v>
                </c:pt>
                <c:pt idx="180">
                  <c:v>1644</c:v>
                </c:pt>
                <c:pt idx="181">
                  <c:v>1677</c:v>
                </c:pt>
                <c:pt idx="182">
                  <c:v>1677</c:v>
                </c:pt>
                <c:pt idx="183">
                  <c:v>1693</c:v>
                </c:pt>
                <c:pt idx="184">
                  <c:v>1735</c:v>
                </c:pt>
                <c:pt idx="185">
                  <c:v>1735</c:v>
                </c:pt>
                <c:pt idx="186">
                  <c:v>1746</c:v>
                </c:pt>
                <c:pt idx="187">
                  <c:v>1754</c:v>
                </c:pt>
                <c:pt idx="188">
                  <c:v>1756</c:v>
                </c:pt>
                <c:pt idx="189">
                  <c:v>1775</c:v>
                </c:pt>
                <c:pt idx="190">
                  <c:v>1775</c:v>
                </c:pt>
                <c:pt idx="191">
                  <c:v>1791</c:v>
                </c:pt>
                <c:pt idx="192">
                  <c:v>1858</c:v>
                </c:pt>
                <c:pt idx="193">
                  <c:v>1858</c:v>
                </c:pt>
                <c:pt idx="194">
                  <c:v>1875</c:v>
                </c:pt>
                <c:pt idx="195">
                  <c:v>1879</c:v>
                </c:pt>
                <c:pt idx="196">
                  <c:v>1879</c:v>
                </c:pt>
                <c:pt idx="197">
                  <c:v>1923</c:v>
                </c:pt>
                <c:pt idx="198">
                  <c:v>1923</c:v>
                </c:pt>
                <c:pt idx="199">
                  <c:v>1966</c:v>
                </c:pt>
                <c:pt idx="200">
                  <c:v>1966</c:v>
                </c:pt>
                <c:pt idx="201">
                  <c:v>2062</c:v>
                </c:pt>
                <c:pt idx="202">
                  <c:v>2062</c:v>
                </c:pt>
                <c:pt idx="203">
                  <c:v>2133</c:v>
                </c:pt>
                <c:pt idx="204">
                  <c:v>2133</c:v>
                </c:pt>
                <c:pt idx="205">
                  <c:v>2174</c:v>
                </c:pt>
                <c:pt idx="206">
                  <c:v>2174</c:v>
                </c:pt>
                <c:pt idx="207">
                  <c:v>2293</c:v>
                </c:pt>
                <c:pt idx="208">
                  <c:v>2293</c:v>
                </c:pt>
                <c:pt idx="209">
                  <c:v>2299</c:v>
                </c:pt>
                <c:pt idx="210">
                  <c:v>2302</c:v>
                </c:pt>
                <c:pt idx="211">
                  <c:v>2341</c:v>
                </c:pt>
                <c:pt idx="212">
                  <c:v>2341</c:v>
                </c:pt>
                <c:pt idx="213">
                  <c:v>2355</c:v>
                </c:pt>
                <c:pt idx="214">
                  <c:v>2358</c:v>
                </c:pt>
                <c:pt idx="215">
                  <c:v>2510</c:v>
                </c:pt>
                <c:pt idx="216">
                  <c:v>2510</c:v>
                </c:pt>
                <c:pt idx="217">
                  <c:v>2566</c:v>
                </c:pt>
                <c:pt idx="218">
                  <c:v>2566</c:v>
                </c:pt>
                <c:pt idx="219">
                  <c:v>2601</c:v>
                </c:pt>
                <c:pt idx="220">
                  <c:v>2601</c:v>
                </c:pt>
                <c:pt idx="221">
                  <c:v>2613</c:v>
                </c:pt>
                <c:pt idx="222">
                  <c:v>2613</c:v>
                </c:pt>
                <c:pt idx="223">
                  <c:v>2713</c:v>
                </c:pt>
                <c:pt idx="224">
                  <c:v>2713</c:v>
                </c:pt>
                <c:pt idx="225">
                  <c:v>2727</c:v>
                </c:pt>
                <c:pt idx="226">
                  <c:v>2750</c:v>
                </c:pt>
                <c:pt idx="227">
                  <c:v>2750</c:v>
                </c:pt>
                <c:pt idx="228">
                  <c:v>2758</c:v>
                </c:pt>
                <c:pt idx="229">
                  <c:v>2758</c:v>
                </c:pt>
                <c:pt idx="230">
                  <c:v>2789</c:v>
                </c:pt>
                <c:pt idx="231">
                  <c:v>2789</c:v>
                </c:pt>
                <c:pt idx="232">
                  <c:v>2811</c:v>
                </c:pt>
                <c:pt idx="233">
                  <c:v>2811</c:v>
                </c:pt>
                <c:pt idx="234">
                  <c:v>2853</c:v>
                </c:pt>
                <c:pt idx="235">
                  <c:v>2853</c:v>
                </c:pt>
                <c:pt idx="236">
                  <c:v>2887</c:v>
                </c:pt>
                <c:pt idx="237">
                  <c:v>2887</c:v>
                </c:pt>
                <c:pt idx="238">
                  <c:v>2946</c:v>
                </c:pt>
                <c:pt idx="239">
                  <c:v>2946</c:v>
                </c:pt>
                <c:pt idx="240">
                  <c:v>2974</c:v>
                </c:pt>
                <c:pt idx="241">
                  <c:v>2974</c:v>
                </c:pt>
                <c:pt idx="242">
                  <c:v>3070</c:v>
                </c:pt>
                <c:pt idx="243">
                  <c:v>3070</c:v>
                </c:pt>
                <c:pt idx="244">
                  <c:v>3166</c:v>
                </c:pt>
                <c:pt idx="245">
                  <c:v>3166</c:v>
                </c:pt>
                <c:pt idx="246">
                  <c:v>3202</c:v>
                </c:pt>
                <c:pt idx="247">
                  <c:v>3202</c:v>
                </c:pt>
                <c:pt idx="248">
                  <c:v>3232</c:v>
                </c:pt>
                <c:pt idx="249">
                  <c:v>3232</c:v>
                </c:pt>
                <c:pt idx="250">
                  <c:v>3281</c:v>
                </c:pt>
                <c:pt idx="251">
                  <c:v>3281</c:v>
                </c:pt>
                <c:pt idx="252">
                  <c:v>3321</c:v>
                </c:pt>
                <c:pt idx="253">
                  <c:v>3321</c:v>
                </c:pt>
                <c:pt idx="254">
                  <c:v>3356</c:v>
                </c:pt>
                <c:pt idx="255">
                  <c:v>3356</c:v>
                </c:pt>
                <c:pt idx="256">
                  <c:v>3419</c:v>
                </c:pt>
                <c:pt idx="257">
                  <c:v>3419</c:v>
                </c:pt>
                <c:pt idx="258">
                  <c:v>3435</c:v>
                </c:pt>
                <c:pt idx="259">
                  <c:v>3496</c:v>
                </c:pt>
                <c:pt idx="260">
                  <c:v>3496</c:v>
                </c:pt>
                <c:pt idx="261">
                  <c:v>3715</c:v>
                </c:pt>
                <c:pt idx="262">
                  <c:v>3715</c:v>
                </c:pt>
                <c:pt idx="263">
                  <c:v>3733</c:v>
                </c:pt>
                <c:pt idx="264">
                  <c:v>3733</c:v>
                </c:pt>
                <c:pt idx="265">
                  <c:v>3804</c:v>
                </c:pt>
                <c:pt idx="266">
                  <c:v>3804</c:v>
                </c:pt>
                <c:pt idx="267">
                  <c:v>3841</c:v>
                </c:pt>
                <c:pt idx="268">
                  <c:v>3841</c:v>
                </c:pt>
                <c:pt idx="269">
                  <c:v>3897</c:v>
                </c:pt>
                <c:pt idx="270">
                  <c:v>3897</c:v>
                </c:pt>
                <c:pt idx="271">
                  <c:v>3940</c:v>
                </c:pt>
                <c:pt idx="272">
                  <c:v>3940</c:v>
                </c:pt>
                <c:pt idx="273">
                  <c:v>3982</c:v>
                </c:pt>
                <c:pt idx="274">
                  <c:v>3982</c:v>
                </c:pt>
                <c:pt idx="275">
                  <c:v>3984</c:v>
                </c:pt>
                <c:pt idx="276">
                  <c:v>4014</c:v>
                </c:pt>
                <c:pt idx="277">
                  <c:v>4014</c:v>
                </c:pt>
                <c:pt idx="278">
                  <c:v>4045</c:v>
                </c:pt>
                <c:pt idx="279">
                  <c:v>4045</c:v>
                </c:pt>
                <c:pt idx="280">
                  <c:v>4051</c:v>
                </c:pt>
                <c:pt idx="281">
                  <c:v>4115</c:v>
                </c:pt>
                <c:pt idx="282">
                  <c:v>4115</c:v>
                </c:pt>
                <c:pt idx="283">
                  <c:v>4160</c:v>
                </c:pt>
                <c:pt idx="284">
                  <c:v>4160</c:v>
                </c:pt>
                <c:pt idx="285">
                  <c:v>4190</c:v>
                </c:pt>
                <c:pt idx="286">
                  <c:v>4190</c:v>
                </c:pt>
                <c:pt idx="287">
                  <c:v>4366</c:v>
                </c:pt>
                <c:pt idx="288">
                  <c:v>4366</c:v>
                </c:pt>
                <c:pt idx="289">
                  <c:v>4367</c:v>
                </c:pt>
                <c:pt idx="290">
                  <c:v>4409</c:v>
                </c:pt>
                <c:pt idx="291">
                  <c:v>4409</c:v>
                </c:pt>
                <c:pt idx="292">
                  <c:v>4430</c:v>
                </c:pt>
                <c:pt idx="293">
                  <c:v>4430</c:v>
                </c:pt>
                <c:pt idx="294">
                  <c:v>4521</c:v>
                </c:pt>
                <c:pt idx="295">
                  <c:v>4521</c:v>
                </c:pt>
                <c:pt idx="296">
                  <c:v>4535</c:v>
                </c:pt>
                <c:pt idx="297">
                  <c:v>4573</c:v>
                </c:pt>
                <c:pt idx="298">
                  <c:v>4573</c:v>
                </c:pt>
                <c:pt idx="299">
                  <c:v>4922</c:v>
                </c:pt>
                <c:pt idx="300">
                  <c:v>4922</c:v>
                </c:pt>
                <c:pt idx="301">
                  <c:v>4991</c:v>
                </c:pt>
                <c:pt idx="302">
                  <c:v>4991</c:v>
                </c:pt>
                <c:pt idx="303">
                  <c:v>5003</c:v>
                </c:pt>
                <c:pt idx="304">
                  <c:v>5011</c:v>
                </c:pt>
                <c:pt idx="305">
                  <c:v>5025</c:v>
                </c:pt>
                <c:pt idx="306">
                  <c:v>5039</c:v>
                </c:pt>
                <c:pt idx="307">
                  <c:v>5137</c:v>
                </c:pt>
                <c:pt idx="308">
                  <c:v>5137</c:v>
                </c:pt>
                <c:pt idx="309">
                  <c:v>5242</c:v>
                </c:pt>
                <c:pt idx="310">
                  <c:v>5242</c:v>
                </c:pt>
                <c:pt idx="311">
                  <c:v>5312</c:v>
                </c:pt>
                <c:pt idx="312">
                  <c:v>5312</c:v>
                </c:pt>
                <c:pt idx="313">
                  <c:v>5316</c:v>
                </c:pt>
                <c:pt idx="314">
                  <c:v>5403</c:v>
                </c:pt>
                <c:pt idx="315">
                  <c:v>5403</c:v>
                </c:pt>
                <c:pt idx="316">
                  <c:v>5508</c:v>
                </c:pt>
                <c:pt idx="317">
                  <c:v>5508</c:v>
                </c:pt>
                <c:pt idx="318">
                  <c:v>5528</c:v>
                </c:pt>
                <c:pt idx="319">
                  <c:v>5528</c:v>
                </c:pt>
                <c:pt idx="320">
                  <c:v>5543</c:v>
                </c:pt>
                <c:pt idx="321">
                  <c:v>5676</c:v>
                </c:pt>
                <c:pt idx="322">
                  <c:v>5676</c:v>
                </c:pt>
                <c:pt idx="323">
                  <c:v>5788</c:v>
                </c:pt>
                <c:pt idx="324">
                  <c:v>5788</c:v>
                </c:pt>
                <c:pt idx="325">
                  <c:v>5795</c:v>
                </c:pt>
                <c:pt idx="326">
                  <c:v>5807</c:v>
                </c:pt>
                <c:pt idx="327">
                  <c:v>5886</c:v>
                </c:pt>
                <c:pt idx="328">
                  <c:v>5886</c:v>
                </c:pt>
                <c:pt idx="329">
                  <c:v>6020</c:v>
                </c:pt>
                <c:pt idx="330">
                  <c:v>6020</c:v>
                </c:pt>
                <c:pt idx="331">
                  <c:v>6123</c:v>
                </c:pt>
                <c:pt idx="332">
                  <c:v>6123</c:v>
                </c:pt>
                <c:pt idx="333">
                  <c:v>6150</c:v>
                </c:pt>
                <c:pt idx="334">
                  <c:v>6150</c:v>
                </c:pt>
                <c:pt idx="335">
                  <c:v>6204</c:v>
                </c:pt>
                <c:pt idx="336">
                  <c:v>6204</c:v>
                </c:pt>
                <c:pt idx="337">
                  <c:v>6283</c:v>
                </c:pt>
                <c:pt idx="338">
                  <c:v>6283</c:v>
                </c:pt>
                <c:pt idx="339">
                  <c:v>6444</c:v>
                </c:pt>
                <c:pt idx="340">
                  <c:v>6444</c:v>
                </c:pt>
                <c:pt idx="341">
                  <c:v>6563</c:v>
                </c:pt>
                <c:pt idx="342">
                  <c:v>6563</c:v>
                </c:pt>
                <c:pt idx="343">
                  <c:v>7004</c:v>
                </c:pt>
                <c:pt idx="344">
                  <c:v>7004</c:v>
                </c:pt>
              </c:numCache>
            </c:numRef>
          </c:xVal>
          <c:yVal>
            <c:numRef>
              <c:f>Kaplan2!$H$7:$H$351</c:f>
              <c:numCache>
                <c:formatCode>0.000</c:formatCode>
                <c:ptCount val="345"/>
                <c:pt idx="0">
                  <c:v>100</c:v>
                </c:pt>
                <c:pt idx="1">
                  <c:v>100</c:v>
                </c:pt>
                <c:pt idx="2">
                  <c:v>99.519230769230774</c:v>
                </c:pt>
                <c:pt idx="3">
                  <c:v>99.038461538461547</c:v>
                </c:pt>
                <c:pt idx="4">
                  <c:v>99.038461538461547</c:v>
                </c:pt>
                <c:pt idx="5">
                  <c:v>98.555347091932461</c:v>
                </c:pt>
                <c:pt idx="6">
                  <c:v>98.555347091932461</c:v>
                </c:pt>
                <c:pt idx="7">
                  <c:v>98.072232645403389</c:v>
                </c:pt>
                <c:pt idx="8">
                  <c:v>97.589118198874317</c:v>
                </c:pt>
                <c:pt idx="9">
                  <c:v>97.589118198874317</c:v>
                </c:pt>
                <c:pt idx="10">
                  <c:v>97.589118198874317</c:v>
                </c:pt>
                <c:pt idx="11">
                  <c:v>96.608323041096682</c:v>
                </c:pt>
                <c:pt idx="12">
                  <c:v>96.608323041096682</c:v>
                </c:pt>
                <c:pt idx="13">
                  <c:v>96.117925462207864</c:v>
                </c:pt>
                <c:pt idx="14">
                  <c:v>96.117925462207864</c:v>
                </c:pt>
                <c:pt idx="15">
                  <c:v>96.117925462207864</c:v>
                </c:pt>
                <c:pt idx="16">
                  <c:v>95.625013023940127</c:v>
                </c:pt>
                <c:pt idx="17">
                  <c:v>95.625013023940127</c:v>
                </c:pt>
                <c:pt idx="18">
                  <c:v>95.13210058567239</c:v>
                </c:pt>
                <c:pt idx="19">
                  <c:v>95.13210058567239</c:v>
                </c:pt>
                <c:pt idx="20">
                  <c:v>94.639188147404667</c:v>
                </c:pt>
                <c:pt idx="21">
                  <c:v>94.639188147404667</c:v>
                </c:pt>
                <c:pt idx="22">
                  <c:v>94.14627570913693</c:v>
                </c:pt>
                <c:pt idx="23">
                  <c:v>94.14627570913693</c:v>
                </c:pt>
                <c:pt idx="24">
                  <c:v>94.14627570913693</c:v>
                </c:pt>
                <c:pt idx="25">
                  <c:v>93.650768994878305</c:v>
                </c:pt>
                <c:pt idx="26">
                  <c:v>93.650768994878305</c:v>
                </c:pt>
                <c:pt idx="27">
                  <c:v>93.650768994878305</c:v>
                </c:pt>
                <c:pt idx="28">
                  <c:v>93.152626606607683</c:v>
                </c:pt>
                <c:pt idx="29">
                  <c:v>93.152626606607683</c:v>
                </c:pt>
                <c:pt idx="30">
                  <c:v>92.654484218337046</c:v>
                </c:pt>
                <c:pt idx="31">
                  <c:v>92.654484218337046</c:v>
                </c:pt>
                <c:pt idx="32">
                  <c:v>92.156341830066424</c:v>
                </c:pt>
                <c:pt idx="33">
                  <c:v>92.156341830066424</c:v>
                </c:pt>
                <c:pt idx="34">
                  <c:v>91.658199441795801</c:v>
                </c:pt>
                <c:pt idx="35">
                  <c:v>91.658199441795801</c:v>
                </c:pt>
                <c:pt idx="36">
                  <c:v>91.658199441795801</c:v>
                </c:pt>
                <c:pt idx="37">
                  <c:v>91.157334963971763</c:v>
                </c:pt>
                <c:pt idx="38">
                  <c:v>91.157334963971763</c:v>
                </c:pt>
                <c:pt idx="39">
                  <c:v>90.656470486147754</c:v>
                </c:pt>
                <c:pt idx="40">
                  <c:v>90.656470486147754</c:v>
                </c:pt>
                <c:pt idx="41">
                  <c:v>90.155606008323744</c:v>
                </c:pt>
                <c:pt idx="42">
                  <c:v>90.155606008323744</c:v>
                </c:pt>
                <c:pt idx="43">
                  <c:v>90.155606008323744</c:v>
                </c:pt>
                <c:pt idx="44">
                  <c:v>90.155606008323744</c:v>
                </c:pt>
                <c:pt idx="45">
                  <c:v>89.651943404925277</c:v>
                </c:pt>
                <c:pt idx="46">
                  <c:v>89.651943404925277</c:v>
                </c:pt>
                <c:pt idx="47">
                  <c:v>89.148280801526823</c:v>
                </c:pt>
                <c:pt idx="48">
                  <c:v>89.148280801526823</c:v>
                </c:pt>
                <c:pt idx="49">
                  <c:v>89.148280801526823</c:v>
                </c:pt>
                <c:pt idx="50">
                  <c:v>89.148280801526823</c:v>
                </c:pt>
                <c:pt idx="51">
                  <c:v>89.148280801526823</c:v>
                </c:pt>
                <c:pt idx="52">
                  <c:v>89.148280801526823</c:v>
                </c:pt>
                <c:pt idx="53">
                  <c:v>88.638862054089529</c:v>
                </c:pt>
                <c:pt idx="54">
                  <c:v>88.638862054089529</c:v>
                </c:pt>
                <c:pt idx="55">
                  <c:v>88.129443306652234</c:v>
                </c:pt>
                <c:pt idx="56">
                  <c:v>88.129443306652234</c:v>
                </c:pt>
                <c:pt idx="57">
                  <c:v>88.129443306652234</c:v>
                </c:pt>
                <c:pt idx="58">
                  <c:v>88.129443306652234</c:v>
                </c:pt>
                <c:pt idx="59">
                  <c:v>88.129443306652234</c:v>
                </c:pt>
                <c:pt idx="60">
                  <c:v>88.129443306652234</c:v>
                </c:pt>
                <c:pt idx="61">
                  <c:v>88.129443306652234</c:v>
                </c:pt>
                <c:pt idx="62">
                  <c:v>88.129443306652234</c:v>
                </c:pt>
                <c:pt idx="63">
                  <c:v>88.129443306652234</c:v>
                </c:pt>
                <c:pt idx="64">
                  <c:v>88.129443306652234</c:v>
                </c:pt>
                <c:pt idx="65">
                  <c:v>87.604863286969774</c:v>
                </c:pt>
                <c:pt idx="66">
                  <c:v>87.604863286969774</c:v>
                </c:pt>
                <c:pt idx="67">
                  <c:v>87.080283267287328</c:v>
                </c:pt>
                <c:pt idx="68">
                  <c:v>87.080283267287328</c:v>
                </c:pt>
                <c:pt idx="69">
                  <c:v>87.080283267287328</c:v>
                </c:pt>
                <c:pt idx="70">
                  <c:v>87.080283267287328</c:v>
                </c:pt>
                <c:pt idx="71">
                  <c:v>87.080283267287328</c:v>
                </c:pt>
                <c:pt idx="72">
                  <c:v>87.080283267287328</c:v>
                </c:pt>
                <c:pt idx="73">
                  <c:v>87.080283267287328</c:v>
                </c:pt>
                <c:pt idx="74">
                  <c:v>86.546048400616854</c:v>
                </c:pt>
                <c:pt idx="75">
                  <c:v>86.546048400616854</c:v>
                </c:pt>
                <c:pt idx="76">
                  <c:v>86.011813533946381</c:v>
                </c:pt>
                <c:pt idx="77">
                  <c:v>86.011813533946381</c:v>
                </c:pt>
                <c:pt idx="78">
                  <c:v>85.477578667275907</c:v>
                </c:pt>
                <c:pt idx="79">
                  <c:v>85.477578667275907</c:v>
                </c:pt>
                <c:pt idx="80">
                  <c:v>85.477578667275907</c:v>
                </c:pt>
                <c:pt idx="81">
                  <c:v>84.402388998505131</c:v>
                </c:pt>
                <c:pt idx="82">
                  <c:v>84.402388998505131</c:v>
                </c:pt>
                <c:pt idx="83">
                  <c:v>84.402388998505131</c:v>
                </c:pt>
                <c:pt idx="84">
                  <c:v>83.861348043386513</c:v>
                </c:pt>
                <c:pt idx="85">
                  <c:v>83.861348043386513</c:v>
                </c:pt>
                <c:pt idx="86">
                  <c:v>83.320307088267882</c:v>
                </c:pt>
                <c:pt idx="87">
                  <c:v>83.320307088267882</c:v>
                </c:pt>
                <c:pt idx="88">
                  <c:v>83.320307088267882</c:v>
                </c:pt>
                <c:pt idx="89">
                  <c:v>83.320307088267882</c:v>
                </c:pt>
                <c:pt idx="90">
                  <c:v>83.320307088267882</c:v>
                </c:pt>
                <c:pt idx="91">
                  <c:v>83.320307088267882</c:v>
                </c:pt>
                <c:pt idx="92">
                  <c:v>83.320307088267882</c:v>
                </c:pt>
                <c:pt idx="93">
                  <c:v>83.320307088267882</c:v>
                </c:pt>
                <c:pt idx="94">
                  <c:v>83.320307088267882</c:v>
                </c:pt>
                <c:pt idx="95">
                  <c:v>83.320307088267882</c:v>
                </c:pt>
                <c:pt idx="96">
                  <c:v>82.75733204037418</c:v>
                </c:pt>
                <c:pt idx="97">
                  <c:v>82.75733204037418</c:v>
                </c:pt>
                <c:pt idx="98">
                  <c:v>82.194356992480479</c:v>
                </c:pt>
                <c:pt idx="99">
                  <c:v>82.194356992480479</c:v>
                </c:pt>
                <c:pt idx="100">
                  <c:v>82.194356992480479</c:v>
                </c:pt>
                <c:pt idx="101">
                  <c:v>82.194356992480479</c:v>
                </c:pt>
                <c:pt idx="102">
                  <c:v>81.627499358049576</c:v>
                </c:pt>
                <c:pt idx="103">
                  <c:v>81.627499358049576</c:v>
                </c:pt>
                <c:pt idx="104">
                  <c:v>81.060641723618673</c:v>
                </c:pt>
                <c:pt idx="105">
                  <c:v>81.060641723618673</c:v>
                </c:pt>
                <c:pt idx="106">
                  <c:v>81.060641723618673</c:v>
                </c:pt>
                <c:pt idx="107">
                  <c:v>80.48979213401573</c:v>
                </c:pt>
                <c:pt idx="108">
                  <c:v>80.48979213401573</c:v>
                </c:pt>
                <c:pt idx="109">
                  <c:v>80.48979213401573</c:v>
                </c:pt>
                <c:pt idx="110">
                  <c:v>80.48979213401573</c:v>
                </c:pt>
                <c:pt idx="111">
                  <c:v>80.48979213401573</c:v>
                </c:pt>
                <c:pt idx="112">
                  <c:v>80.48979213401573</c:v>
                </c:pt>
                <c:pt idx="113">
                  <c:v>80.48979213401573</c:v>
                </c:pt>
                <c:pt idx="114">
                  <c:v>80.48979213401573</c:v>
                </c:pt>
                <c:pt idx="115">
                  <c:v>80.48979213401573</c:v>
                </c:pt>
                <c:pt idx="116">
                  <c:v>79.902275403110508</c:v>
                </c:pt>
                <c:pt idx="117">
                  <c:v>79.902275403110508</c:v>
                </c:pt>
                <c:pt idx="118">
                  <c:v>79.314758672205272</c:v>
                </c:pt>
                <c:pt idx="119">
                  <c:v>79.314758672205272</c:v>
                </c:pt>
                <c:pt idx="120">
                  <c:v>79.314758672205272</c:v>
                </c:pt>
                <c:pt idx="121">
                  <c:v>78.722857488084344</c:v>
                </c:pt>
                <c:pt idx="122">
                  <c:v>78.722857488084344</c:v>
                </c:pt>
                <c:pt idx="123">
                  <c:v>78.722857488084344</c:v>
                </c:pt>
                <c:pt idx="124">
                  <c:v>78.126472204083711</c:v>
                </c:pt>
                <c:pt idx="125">
                  <c:v>78.126472204083711</c:v>
                </c:pt>
                <c:pt idx="126">
                  <c:v>78.126472204083711</c:v>
                </c:pt>
                <c:pt idx="127">
                  <c:v>78.126472204083711</c:v>
                </c:pt>
                <c:pt idx="128">
                  <c:v>78.126472204083711</c:v>
                </c:pt>
                <c:pt idx="129">
                  <c:v>78.126472204083711</c:v>
                </c:pt>
                <c:pt idx="130">
                  <c:v>78.126472204083711</c:v>
                </c:pt>
                <c:pt idx="131">
                  <c:v>78.126472204083711</c:v>
                </c:pt>
                <c:pt idx="132">
                  <c:v>78.126472204083711</c:v>
                </c:pt>
                <c:pt idx="133">
                  <c:v>78.126472204083711</c:v>
                </c:pt>
                <c:pt idx="134">
                  <c:v>78.126472204083711</c:v>
                </c:pt>
                <c:pt idx="135">
                  <c:v>78.126472204083711</c:v>
                </c:pt>
                <c:pt idx="136">
                  <c:v>78.126472204083711</c:v>
                </c:pt>
                <c:pt idx="137">
                  <c:v>77.486091284378105</c:v>
                </c:pt>
                <c:pt idx="138">
                  <c:v>77.486091284378105</c:v>
                </c:pt>
                <c:pt idx="139">
                  <c:v>77.486091284378105</c:v>
                </c:pt>
                <c:pt idx="140">
                  <c:v>77.486091284378105</c:v>
                </c:pt>
                <c:pt idx="141">
                  <c:v>77.486091284378105</c:v>
                </c:pt>
                <c:pt idx="142">
                  <c:v>77.486091284378105</c:v>
                </c:pt>
                <c:pt idx="143">
                  <c:v>76.829429493832521</c:v>
                </c:pt>
                <c:pt idx="144">
                  <c:v>76.829429493832521</c:v>
                </c:pt>
                <c:pt idx="145">
                  <c:v>76.172767703286951</c:v>
                </c:pt>
                <c:pt idx="146">
                  <c:v>76.172767703286951</c:v>
                </c:pt>
                <c:pt idx="147">
                  <c:v>76.172767703286951</c:v>
                </c:pt>
                <c:pt idx="148">
                  <c:v>76.172767703286951</c:v>
                </c:pt>
                <c:pt idx="149">
                  <c:v>76.172767703286951</c:v>
                </c:pt>
                <c:pt idx="150">
                  <c:v>75.49867241387733</c:v>
                </c:pt>
                <c:pt idx="151">
                  <c:v>75.49867241387733</c:v>
                </c:pt>
                <c:pt idx="152">
                  <c:v>75.49867241387733</c:v>
                </c:pt>
                <c:pt idx="153">
                  <c:v>75.49867241387733</c:v>
                </c:pt>
                <c:pt idx="154">
                  <c:v>74.818504193932483</c:v>
                </c:pt>
                <c:pt idx="155">
                  <c:v>74.818504193932483</c:v>
                </c:pt>
                <c:pt idx="156">
                  <c:v>74.818504193932483</c:v>
                </c:pt>
                <c:pt idx="157">
                  <c:v>74.132095898575315</c:v>
                </c:pt>
                <c:pt idx="158">
                  <c:v>74.132095898575315</c:v>
                </c:pt>
                <c:pt idx="159">
                  <c:v>74.132095898575315</c:v>
                </c:pt>
                <c:pt idx="160">
                  <c:v>74.132095898575315</c:v>
                </c:pt>
                <c:pt idx="161">
                  <c:v>74.132095898575315</c:v>
                </c:pt>
                <c:pt idx="162">
                  <c:v>74.132095898575315</c:v>
                </c:pt>
                <c:pt idx="163">
                  <c:v>74.132095898575315</c:v>
                </c:pt>
                <c:pt idx="164">
                  <c:v>74.132095898575315</c:v>
                </c:pt>
                <c:pt idx="165">
                  <c:v>74.132095898575315</c:v>
                </c:pt>
                <c:pt idx="166">
                  <c:v>74.132095898575315</c:v>
                </c:pt>
                <c:pt idx="167">
                  <c:v>74.132095898575315</c:v>
                </c:pt>
                <c:pt idx="168">
                  <c:v>74.132095898575315</c:v>
                </c:pt>
                <c:pt idx="169">
                  <c:v>74.132095898575315</c:v>
                </c:pt>
                <c:pt idx="170">
                  <c:v>74.132095898575315</c:v>
                </c:pt>
                <c:pt idx="171">
                  <c:v>74.132095898575315</c:v>
                </c:pt>
                <c:pt idx="172">
                  <c:v>74.132095898575315</c:v>
                </c:pt>
                <c:pt idx="173">
                  <c:v>74.132095898575315</c:v>
                </c:pt>
                <c:pt idx="174">
                  <c:v>74.132095898575315</c:v>
                </c:pt>
                <c:pt idx="175">
                  <c:v>74.132095898575315</c:v>
                </c:pt>
                <c:pt idx="176">
                  <c:v>74.132095898575315</c:v>
                </c:pt>
                <c:pt idx="177">
                  <c:v>73.36784748724979</c:v>
                </c:pt>
                <c:pt idx="178">
                  <c:v>73.36784748724979</c:v>
                </c:pt>
                <c:pt idx="179">
                  <c:v>73.36784748724979</c:v>
                </c:pt>
                <c:pt idx="180">
                  <c:v>73.36784748724979</c:v>
                </c:pt>
                <c:pt idx="181">
                  <c:v>73.36784748724979</c:v>
                </c:pt>
                <c:pt idx="182">
                  <c:v>73.36784748724979</c:v>
                </c:pt>
                <c:pt idx="183">
                  <c:v>73.36784748724979</c:v>
                </c:pt>
                <c:pt idx="184">
                  <c:v>73.36784748724979</c:v>
                </c:pt>
                <c:pt idx="185">
                  <c:v>73.36784748724979</c:v>
                </c:pt>
                <c:pt idx="186">
                  <c:v>73.36784748724979</c:v>
                </c:pt>
                <c:pt idx="187">
                  <c:v>73.36784748724979</c:v>
                </c:pt>
                <c:pt idx="188">
                  <c:v>73.36784748724979</c:v>
                </c:pt>
                <c:pt idx="189">
                  <c:v>73.36784748724979</c:v>
                </c:pt>
                <c:pt idx="190">
                  <c:v>73.36784748724979</c:v>
                </c:pt>
                <c:pt idx="191">
                  <c:v>73.36784748724979</c:v>
                </c:pt>
                <c:pt idx="192">
                  <c:v>73.36784748724979</c:v>
                </c:pt>
                <c:pt idx="193">
                  <c:v>73.36784748724979</c:v>
                </c:pt>
                <c:pt idx="194">
                  <c:v>73.36784748724979</c:v>
                </c:pt>
                <c:pt idx="195">
                  <c:v>73.36784748724979</c:v>
                </c:pt>
                <c:pt idx="196">
                  <c:v>72.49442073144921</c:v>
                </c:pt>
                <c:pt idx="197">
                  <c:v>72.49442073144921</c:v>
                </c:pt>
                <c:pt idx="198">
                  <c:v>72.49442073144921</c:v>
                </c:pt>
                <c:pt idx="199">
                  <c:v>72.49442073144921</c:v>
                </c:pt>
                <c:pt idx="200">
                  <c:v>71.610342429846156</c:v>
                </c:pt>
                <c:pt idx="201">
                  <c:v>71.610342429846156</c:v>
                </c:pt>
                <c:pt idx="202">
                  <c:v>71.610342429846156</c:v>
                </c:pt>
                <c:pt idx="203">
                  <c:v>71.610342429846156</c:v>
                </c:pt>
                <c:pt idx="204">
                  <c:v>71.610342429846156</c:v>
                </c:pt>
                <c:pt idx="205">
                  <c:v>71.610342429846156</c:v>
                </c:pt>
                <c:pt idx="206">
                  <c:v>71.610342429846156</c:v>
                </c:pt>
                <c:pt idx="207">
                  <c:v>71.610342429846156</c:v>
                </c:pt>
                <c:pt idx="208">
                  <c:v>71.610342429846156</c:v>
                </c:pt>
                <c:pt idx="209">
                  <c:v>71.610342429846156</c:v>
                </c:pt>
                <c:pt idx="210">
                  <c:v>71.610342429846156</c:v>
                </c:pt>
                <c:pt idx="211">
                  <c:v>71.610342429846156</c:v>
                </c:pt>
                <c:pt idx="212">
                  <c:v>70.655537864114876</c:v>
                </c:pt>
                <c:pt idx="213">
                  <c:v>70.655537864114876</c:v>
                </c:pt>
                <c:pt idx="214">
                  <c:v>70.655537864114876</c:v>
                </c:pt>
                <c:pt idx="215">
                  <c:v>70.655537864114876</c:v>
                </c:pt>
                <c:pt idx="216">
                  <c:v>70.655537864114876</c:v>
                </c:pt>
                <c:pt idx="217">
                  <c:v>70.655537864114876</c:v>
                </c:pt>
                <c:pt idx="218">
                  <c:v>70.655537864114876</c:v>
                </c:pt>
                <c:pt idx="219">
                  <c:v>70.655537864114876</c:v>
                </c:pt>
                <c:pt idx="220">
                  <c:v>70.655537864114876</c:v>
                </c:pt>
                <c:pt idx="221">
                  <c:v>70.655537864114876</c:v>
                </c:pt>
                <c:pt idx="222">
                  <c:v>69.631544561736405</c:v>
                </c:pt>
                <c:pt idx="223">
                  <c:v>69.631544561736405</c:v>
                </c:pt>
                <c:pt idx="224">
                  <c:v>69.631544561736405</c:v>
                </c:pt>
                <c:pt idx="225">
                  <c:v>69.631544561736405</c:v>
                </c:pt>
                <c:pt idx="226">
                  <c:v>69.631544561736405</c:v>
                </c:pt>
                <c:pt idx="227">
                  <c:v>69.631544561736405</c:v>
                </c:pt>
                <c:pt idx="228">
                  <c:v>69.631544561736405</c:v>
                </c:pt>
                <c:pt idx="229">
                  <c:v>68.560290030017384</c:v>
                </c:pt>
                <c:pt idx="230">
                  <c:v>68.560290030017384</c:v>
                </c:pt>
                <c:pt idx="231">
                  <c:v>67.489035498298364</c:v>
                </c:pt>
                <c:pt idx="232">
                  <c:v>67.489035498298364</c:v>
                </c:pt>
                <c:pt idx="233">
                  <c:v>66.417780966579343</c:v>
                </c:pt>
                <c:pt idx="234">
                  <c:v>66.417780966579343</c:v>
                </c:pt>
                <c:pt idx="235">
                  <c:v>66.417780966579343</c:v>
                </c:pt>
                <c:pt idx="236">
                  <c:v>66.417780966579343</c:v>
                </c:pt>
                <c:pt idx="237">
                  <c:v>66.417780966579343</c:v>
                </c:pt>
                <c:pt idx="238">
                  <c:v>66.417780966579343</c:v>
                </c:pt>
                <c:pt idx="239">
                  <c:v>66.417780966579343</c:v>
                </c:pt>
                <c:pt idx="240">
                  <c:v>66.417780966579343</c:v>
                </c:pt>
                <c:pt idx="241">
                  <c:v>66.417780966579343</c:v>
                </c:pt>
                <c:pt idx="242">
                  <c:v>66.417780966579343</c:v>
                </c:pt>
                <c:pt idx="243">
                  <c:v>66.417780966579343</c:v>
                </c:pt>
                <c:pt idx="244">
                  <c:v>66.417780966579343</c:v>
                </c:pt>
                <c:pt idx="245">
                  <c:v>65.252556739095496</c:v>
                </c:pt>
                <c:pt idx="246">
                  <c:v>65.252556739095496</c:v>
                </c:pt>
                <c:pt idx="247">
                  <c:v>65.252556739095496</c:v>
                </c:pt>
                <c:pt idx="248">
                  <c:v>65.252556739095496</c:v>
                </c:pt>
                <c:pt idx="249">
                  <c:v>64.066146616566471</c:v>
                </c:pt>
                <c:pt idx="250">
                  <c:v>64.066146616566471</c:v>
                </c:pt>
                <c:pt idx="251">
                  <c:v>64.066146616566471</c:v>
                </c:pt>
                <c:pt idx="252">
                  <c:v>64.066146616566471</c:v>
                </c:pt>
                <c:pt idx="253">
                  <c:v>64.066146616566471</c:v>
                </c:pt>
                <c:pt idx="254">
                  <c:v>64.066146616566471</c:v>
                </c:pt>
                <c:pt idx="255">
                  <c:v>64.066146616566471</c:v>
                </c:pt>
                <c:pt idx="256">
                  <c:v>64.066146616566471</c:v>
                </c:pt>
                <c:pt idx="257">
                  <c:v>64.066146616566471</c:v>
                </c:pt>
                <c:pt idx="258">
                  <c:v>64.066146616566471</c:v>
                </c:pt>
                <c:pt idx="259">
                  <c:v>64.066146616566471</c:v>
                </c:pt>
                <c:pt idx="260">
                  <c:v>64.066146616566471</c:v>
                </c:pt>
                <c:pt idx="261">
                  <c:v>64.066146616566471</c:v>
                </c:pt>
                <c:pt idx="262">
                  <c:v>64.066146616566471</c:v>
                </c:pt>
                <c:pt idx="263">
                  <c:v>64.066146616566471</c:v>
                </c:pt>
                <c:pt idx="264">
                  <c:v>64.066146616566471</c:v>
                </c:pt>
                <c:pt idx="265">
                  <c:v>64.066146616566471</c:v>
                </c:pt>
                <c:pt idx="266">
                  <c:v>64.066146616566471</c:v>
                </c:pt>
                <c:pt idx="267">
                  <c:v>64.066146616566471</c:v>
                </c:pt>
                <c:pt idx="268">
                  <c:v>62.642454469531664</c:v>
                </c:pt>
                <c:pt idx="269">
                  <c:v>62.642454469531664</c:v>
                </c:pt>
                <c:pt idx="270">
                  <c:v>62.642454469531664</c:v>
                </c:pt>
                <c:pt idx="271">
                  <c:v>62.642454469531664</c:v>
                </c:pt>
                <c:pt idx="272">
                  <c:v>62.642454469531664</c:v>
                </c:pt>
                <c:pt idx="273">
                  <c:v>62.642454469531664</c:v>
                </c:pt>
                <c:pt idx="274">
                  <c:v>62.642454469531664</c:v>
                </c:pt>
                <c:pt idx="275">
                  <c:v>62.642454469531664</c:v>
                </c:pt>
                <c:pt idx="276">
                  <c:v>62.642454469531664</c:v>
                </c:pt>
                <c:pt idx="277">
                  <c:v>62.642454469531664</c:v>
                </c:pt>
                <c:pt idx="278">
                  <c:v>62.642454469531664</c:v>
                </c:pt>
                <c:pt idx="279">
                  <c:v>62.642454469531664</c:v>
                </c:pt>
                <c:pt idx="280">
                  <c:v>62.642454469531664</c:v>
                </c:pt>
                <c:pt idx="281">
                  <c:v>62.642454469531664</c:v>
                </c:pt>
                <c:pt idx="282">
                  <c:v>62.642454469531664</c:v>
                </c:pt>
                <c:pt idx="283">
                  <c:v>62.642454469531664</c:v>
                </c:pt>
                <c:pt idx="284">
                  <c:v>62.642454469531664</c:v>
                </c:pt>
                <c:pt idx="285">
                  <c:v>62.642454469531664</c:v>
                </c:pt>
                <c:pt idx="286">
                  <c:v>62.642454469531664</c:v>
                </c:pt>
                <c:pt idx="287">
                  <c:v>62.642454469531664</c:v>
                </c:pt>
                <c:pt idx="288">
                  <c:v>62.642454469531664</c:v>
                </c:pt>
                <c:pt idx="289">
                  <c:v>62.642454469531664</c:v>
                </c:pt>
                <c:pt idx="290">
                  <c:v>62.642454469531664</c:v>
                </c:pt>
                <c:pt idx="291">
                  <c:v>62.642454469531664</c:v>
                </c:pt>
                <c:pt idx="292">
                  <c:v>62.642454469531664</c:v>
                </c:pt>
                <c:pt idx="293">
                  <c:v>60.621730131804831</c:v>
                </c:pt>
                <c:pt idx="294">
                  <c:v>60.621730131804831</c:v>
                </c:pt>
                <c:pt idx="295">
                  <c:v>60.621730131804831</c:v>
                </c:pt>
                <c:pt idx="296">
                  <c:v>60.621730131804831</c:v>
                </c:pt>
                <c:pt idx="297">
                  <c:v>60.621730131804831</c:v>
                </c:pt>
                <c:pt idx="298">
                  <c:v>58.456668341383235</c:v>
                </c:pt>
                <c:pt idx="299">
                  <c:v>58.456668341383235</c:v>
                </c:pt>
                <c:pt idx="300">
                  <c:v>56.291606550961625</c:v>
                </c:pt>
                <c:pt idx="301">
                  <c:v>56.291606550961625</c:v>
                </c:pt>
                <c:pt idx="302">
                  <c:v>56.291606550961625</c:v>
                </c:pt>
                <c:pt idx="303">
                  <c:v>56.291606550961625</c:v>
                </c:pt>
                <c:pt idx="304">
                  <c:v>56.291606550961625</c:v>
                </c:pt>
                <c:pt idx="305">
                  <c:v>56.291606550961625</c:v>
                </c:pt>
                <c:pt idx="306">
                  <c:v>56.291606550961625</c:v>
                </c:pt>
                <c:pt idx="307">
                  <c:v>56.291606550961625</c:v>
                </c:pt>
                <c:pt idx="308">
                  <c:v>56.291606550961625</c:v>
                </c:pt>
                <c:pt idx="309">
                  <c:v>56.291606550961625</c:v>
                </c:pt>
                <c:pt idx="310">
                  <c:v>56.291606550961625</c:v>
                </c:pt>
                <c:pt idx="311">
                  <c:v>56.291606550961625</c:v>
                </c:pt>
                <c:pt idx="312">
                  <c:v>56.291606550961625</c:v>
                </c:pt>
                <c:pt idx="313">
                  <c:v>56.291606550961625</c:v>
                </c:pt>
                <c:pt idx="314">
                  <c:v>56.291606550961625</c:v>
                </c:pt>
                <c:pt idx="315">
                  <c:v>56.291606550961625</c:v>
                </c:pt>
                <c:pt idx="316">
                  <c:v>56.291606550961625</c:v>
                </c:pt>
                <c:pt idx="317">
                  <c:v>56.291606550961625</c:v>
                </c:pt>
                <c:pt idx="318">
                  <c:v>56.291606550961625</c:v>
                </c:pt>
                <c:pt idx="319">
                  <c:v>56.291606550961625</c:v>
                </c:pt>
                <c:pt idx="320">
                  <c:v>56.291606550961625</c:v>
                </c:pt>
                <c:pt idx="321">
                  <c:v>56.291606550961625</c:v>
                </c:pt>
                <c:pt idx="322">
                  <c:v>56.291606550961625</c:v>
                </c:pt>
                <c:pt idx="323">
                  <c:v>56.291606550961625</c:v>
                </c:pt>
                <c:pt idx="324">
                  <c:v>56.291606550961625</c:v>
                </c:pt>
                <c:pt idx="325">
                  <c:v>56.291606550961625</c:v>
                </c:pt>
                <c:pt idx="326">
                  <c:v>56.291606550961625</c:v>
                </c:pt>
                <c:pt idx="327">
                  <c:v>56.291606550961625</c:v>
                </c:pt>
                <c:pt idx="328">
                  <c:v>56.291606550961625</c:v>
                </c:pt>
                <c:pt idx="329">
                  <c:v>56.291606550961625</c:v>
                </c:pt>
                <c:pt idx="330">
                  <c:v>56.291606550961625</c:v>
                </c:pt>
                <c:pt idx="331">
                  <c:v>56.291606550961625</c:v>
                </c:pt>
                <c:pt idx="332">
                  <c:v>56.291606550961625</c:v>
                </c:pt>
                <c:pt idx="333">
                  <c:v>56.291606550961625</c:v>
                </c:pt>
                <c:pt idx="334">
                  <c:v>56.291606550961625</c:v>
                </c:pt>
                <c:pt idx="335">
                  <c:v>56.291606550961625</c:v>
                </c:pt>
                <c:pt idx="336">
                  <c:v>56.291606550961625</c:v>
                </c:pt>
                <c:pt idx="337">
                  <c:v>56.291606550961625</c:v>
                </c:pt>
                <c:pt idx="338">
                  <c:v>56.291606550961625</c:v>
                </c:pt>
                <c:pt idx="339">
                  <c:v>56.291606550961625</c:v>
                </c:pt>
                <c:pt idx="340">
                  <c:v>56.291606550961625</c:v>
                </c:pt>
                <c:pt idx="341">
                  <c:v>56.291606550961625</c:v>
                </c:pt>
                <c:pt idx="342">
                  <c:v>56.291606550961625</c:v>
                </c:pt>
                <c:pt idx="343">
                  <c:v>56.291606550961625</c:v>
                </c:pt>
                <c:pt idx="344">
                  <c:v>56.291606550961625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24-AEF2-6848-995F-354886D56EC3}"/>
            </c:ext>
          </c:extLst>
        </c:ser>
        <c:ser>
          <c:idx val="2"/>
          <c:order val="2"/>
          <c:tx>
            <c:v>脳死移植</c:v>
          </c:tx>
          <c:spPr>
            <a:ln>
              <a:solidFill>
                <a:srgbClr val="66FF33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125-AEF2-6848-995F-354886D56E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126-AEF2-6848-995F-354886D56E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127-AEF2-6848-995F-354886D56E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128-AEF2-6848-995F-354886D56EC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129-AEF2-6848-995F-354886D56EC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12A-AEF2-6848-995F-354886D56EC3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12B-AEF2-6848-995F-354886D56EC3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12C-AEF2-6848-995F-354886D56EC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12D-AEF2-6848-995F-354886D56EC3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12E-AEF2-6848-995F-354886D56EC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12F-AEF2-6848-995F-354886D56EC3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130-AEF2-6848-995F-354886D56EC3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131-AEF2-6848-995F-354886D56EC3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132-AEF2-6848-995F-354886D56EC3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133-AEF2-6848-995F-354886D56EC3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134-AEF2-6848-995F-354886D56EC3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135-AEF2-6848-995F-354886D56EC3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136-AEF2-6848-995F-354886D56EC3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137-AEF2-6848-995F-354886D56EC3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138-AEF2-6848-995F-354886D56EC3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139-AEF2-6848-995F-354886D56EC3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13A-AEF2-6848-995F-354886D56EC3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13B-AEF2-6848-995F-354886D56EC3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13C-AEF2-6848-995F-354886D56EC3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13D-AEF2-6848-995F-354886D56EC3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13E-AEF2-6848-995F-354886D56EC3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13F-AEF2-6848-995F-354886D56EC3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140-AEF2-6848-995F-354886D56EC3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141-AEF2-6848-995F-354886D56EC3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142-AEF2-6848-995F-354886D56EC3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143-AEF2-6848-995F-354886D56EC3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144-AEF2-6848-995F-354886D56EC3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145-AEF2-6848-995F-354886D56EC3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146-AEF2-6848-995F-354886D56EC3}"/>
              </c:ext>
            </c:extLst>
          </c:dPt>
          <c:dPt>
            <c:idx val="52"/>
            <c:bubble3D val="0"/>
            <c:extLst>
              <c:ext xmlns:c16="http://schemas.microsoft.com/office/drawing/2014/chart" uri="{C3380CC4-5D6E-409C-BE32-E72D297353CC}">
                <c16:uniqueId val="{00000147-AEF2-6848-995F-354886D56EC3}"/>
              </c:ext>
            </c:extLst>
          </c:dPt>
          <c:dPt>
            <c:idx val="53"/>
            <c:bubble3D val="0"/>
            <c:extLst>
              <c:ext xmlns:c16="http://schemas.microsoft.com/office/drawing/2014/chart" uri="{C3380CC4-5D6E-409C-BE32-E72D297353CC}">
                <c16:uniqueId val="{00000148-AEF2-6848-995F-354886D56EC3}"/>
              </c:ext>
            </c:extLst>
          </c:dPt>
          <c:dPt>
            <c:idx val="55"/>
            <c:bubble3D val="0"/>
            <c:extLst>
              <c:ext xmlns:c16="http://schemas.microsoft.com/office/drawing/2014/chart" uri="{C3380CC4-5D6E-409C-BE32-E72D297353CC}">
                <c16:uniqueId val="{00000149-AEF2-6848-995F-354886D56EC3}"/>
              </c:ext>
            </c:extLst>
          </c:dPt>
          <c:dPt>
            <c:idx val="56"/>
            <c:bubble3D val="0"/>
            <c:extLst>
              <c:ext xmlns:c16="http://schemas.microsoft.com/office/drawing/2014/chart" uri="{C3380CC4-5D6E-409C-BE32-E72D297353CC}">
                <c16:uniqueId val="{0000014A-AEF2-6848-995F-354886D56EC3}"/>
              </c:ext>
            </c:extLst>
          </c:dPt>
          <c:dPt>
            <c:idx val="58"/>
            <c:bubble3D val="0"/>
            <c:extLst>
              <c:ext xmlns:c16="http://schemas.microsoft.com/office/drawing/2014/chart" uri="{C3380CC4-5D6E-409C-BE32-E72D297353CC}">
                <c16:uniqueId val="{0000014B-AEF2-6848-995F-354886D56EC3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14C-AEF2-6848-995F-354886D56EC3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14D-AEF2-6848-995F-354886D56EC3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14E-AEF2-6848-995F-354886D56EC3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14F-AEF2-6848-995F-354886D56EC3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150-AEF2-6848-995F-354886D56EC3}"/>
              </c:ext>
            </c:extLst>
          </c:dPt>
          <c:dPt>
            <c:idx val="67"/>
            <c:bubble3D val="0"/>
            <c:extLst>
              <c:ext xmlns:c16="http://schemas.microsoft.com/office/drawing/2014/chart" uri="{C3380CC4-5D6E-409C-BE32-E72D297353CC}">
                <c16:uniqueId val="{00000151-AEF2-6848-995F-354886D56EC3}"/>
              </c:ext>
            </c:extLst>
          </c:dPt>
          <c:dPt>
            <c:idx val="68"/>
            <c:bubble3D val="0"/>
            <c:extLst>
              <c:ext xmlns:c16="http://schemas.microsoft.com/office/drawing/2014/chart" uri="{C3380CC4-5D6E-409C-BE32-E72D297353CC}">
                <c16:uniqueId val="{00000152-AEF2-6848-995F-354886D56EC3}"/>
              </c:ext>
            </c:extLst>
          </c:dPt>
          <c:dPt>
            <c:idx val="69"/>
            <c:bubble3D val="0"/>
            <c:extLst>
              <c:ext xmlns:c16="http://schemas.microsoft.com/office/drawing/2014/chart" uri="{C3380CC4-5D6E-409C-BE32-E72D297353CC}">
                <c16:uniqueId val="{00000153-AEF2-6848-995F-354886D56EC3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154-AEF2-6848-995F-354886D56EC3}"/>
              </c:ext>
            </c:extLst>
          </c:dPt>
          <c:dPt>
            <c:idx val="73"/>
            <c:bubble3D val="0"/>
            <c:extLst>
              <c:ext xmlns:c16="http://schemas.microsoft.com/office/drawing/2014/chart" uri="{C3380CC4-5D6E-409C-BE32-E72D297353CC}">
                <c16:uniqueId val="{00000155-AEF2-6848-995F-354886D56EC3}"/>
              </c:ext>
            </c:extLst>
          </c:dPt>
          <c:dPt>
            <c:idx val="75"/>
            <c:bubble3D val="0"/>
            <c:extLst>
              <c:ext xmlns:c16="http://schemas.microsoft.com/office/drawing/2014/chart" uri="{C3380CC4-5D6E-409C-BE32-E72D297353CC}">
                <c16:uniqueId val="{00000156-AEF2-6848-995F-354886D56EC3}"/>
              </c:ext>
            </c:extLst>
          </c:dPt>
          <c:dPt>
            <c:idx val="77"/>
            <c:bubble3D val="0"/>
            <c:extLst>
              <c:ext xmlns:c16="http://schemas.microsoft.com/office/drawing/2014/chart" uri="{C3380CC4-5D6E-409C-BE32-E72D297353CC}">
                <c16:uniqueId val="{00000157-AEF2-6848-995F-354886D56EC3}"/>
              </c:ext>
            </c:extLst>
          </c:dPt>
          <c:dPt>
            <c:idx val="78"/>
            <c:bubble3D val="0"/>
            <c:extLst>
              <c:ext xmlns:c16="http://schemas.microsoft.com/office/drawing/2014/chart" uri="{C3380CC4-5D6E-409C-BE32-E72D297353CC}">
                <c16:uniqueId val="{00000158-AEF2-6848-995F-354886D56EC3}"/>
              </c:ext>
            </c:extLst>
          </c:dPt>
          <c:dPt>
            <c:idx val="80"/>
            <c:bubble3D val="0"/>
            <c:extLst>
              <c:ext xmlns:c16="http://schemas.microsoft.com/office/drawing/2014/chart" uri="{C3380CC4-5D6E-409C-BE32-E72D297353CC}">
                <c16:uniqueId val="{00000159-AEF2-6848-995F-354886D56EC3}"/>
              </c:ext>
            </c:extLst>
          </c:dPt>
          <c:dPt>
            <c:idx val="82"/>
            <c:bubble3D val="0"/>
            <c:extLst>
              <c:ext xmlns:c16="http://schemas.microsoft.com/office/drawing/2014/chart" uri="{C3380CC4-5D6E-409C-BE32-E72D297353CC}">
                <c16:uniqueId val="{0000015A-AEF2-6848-995F-354886D56EC3}"/>
              </c:ext>
            </c:extLst>
          </c:dPt>
          <c:dPt>
            <c:idx val="85"/>
            <c:bubble3D val="0"/>
            <c:extLst>
              <c:ext xmlns:c16="http://schemas.microsoft.com/office/drawing/2014/chart" uri="{C3380CC4-5D6E-409C-BE32-E72D297353CC}">
                <c16:uniqueId val="{0000015B-AEF2-6848-995F-354886D56EC3}"/>
              </c:ext>
            </c:extLst>
          </c:dPt>
          <c:dPt>
            <c:idx val="86"/>
            <c:bubble3D val="0"/>
            <c:extLst>
              <c:ext xmlns:c16="http://schemas.microsoft.com/office/drawing/2014/chart" uri="{C3380CC4-5D6E-409C-BE32-E72D297353CC}">
                <c16:uniqueId val="{0000015C-AEF2-6848-995F-354886D56EC3}"/>
              </c:ext>
            </c:extLst>
          </c:dPt>
          <c:dPt>
            <c:idx val="87"/>
            <c:bubble3D val="0"/>
            <c:extLst>
              <c:ext xmlns:c16="http://schemas.microsoft.com/office/drawing/2014/chart" uri="{C3380CC4-5D6E-409C-BE32-E72D297353CC}">
                <c16:uniqueId val="{0000015D-AEF2-6848-995F-354886D56EC3}"/>
              </c:ext>
            </c:extLst>
          </c:dPt>
          <c:dPt>
            <c:idx val="89"/>
            <c:bubble3D val="0"/>
            <c:extLst>
              <c:ext xmlns:c16="http://schemas.microsoft.com/office/drawing/2014/chart" uri="{C3380CC4-5D6E-409C-BE32-E72D297353CC}">
                <c16:uniqueId val="{0000015E-AEF2-6848-995F-354886D56EC3}"/>
              </c:ext>
            </c:extLst>
          </c:dPt>
          <c:dPt>
            <c:idx val="90"/>
            <c:bubble3D val="0"/>
            <c:extLst>
              <c:ext xmlns:c16="http://schemas.microsoft.com/office/drawing/2014/chart" uri="{C3380CC4-5D6E-409C-BE32-E72D297353CC}">
                <c16:uniqueId val="{0000015F-AEF2-6848-995F-354886D56EC3}"/>
              </c:ext>
            </c:extLst>
          </c:dPt>
          <c:dPt>
            <c:idx val="92"/>
            <c:bubble3D val="0"/>
            <c:extLst>
              <c:ext xmlns:c16="http://schemas.microsoft.com/office/drawing/2014/chart" uri="{C3380CC4-5D6E-409C-BE32-E72D297353CC}">
                <c16:uniqueId val="{00000160-AEF2-6848-995F-354886D56EC3}"/>
              </c:ext>
            </c:extLst>
          </c:dPt>
          <c:dPt>
            <c:idx val="93"/>
            <c:bubble3D val="0"/>
            <c:extLst>
              <c:ext xmlns:c16="http://schemas.microsoft.com/office/drawing/2014/chart" uri="{C3380CC4-5D6E-409C-BE32-E72D297353CC}">
                <c16:uniqueId val="{00000161-AEF2-6848-995F-354886D56EC3}"/>
              </c:ext>
            </c:extLst>
          </c:dPt>
          <c:dPt>
            <c:idx val="95"/>
            <c:bubble3D val="0"/>
            <c:extLst>
              <c:ext xmlns:c16="http://schemas.microsoft.com/office/drawing/2014/chart" uri="{C3380CC4-5D6E-409C-BE32-E72D297353CC}">
                <c16:uniqueId val="{00000162-AEF2-6848-995F-354886D56EC3}"/>
              </c:ext>
            </c:extLst>
          </c:dPt>
          <c:dPt>
            <c:idx val="96"/>
            <c:bubble3D val="0"/>
            <c:extLst>
              <c:ext xmlns:c16="http://schemas.microsoft.com/office/drawing/2014/chart" uri="{C3380CC4-5D6E-409C-BE32-E72D297353CC}">
                <c16:uniqueId val="{00000163-AEF2-6848-995F-354886D56EC3}"/>
              </c:ext>
            </c:extLst>
          </c:dPt>
          <c:dPt>
            <c:idx val="97"/>
            <c:bubble3D val="0"/>
            <c:extLst>
              <c:ext xmlns:c16="http://schemas.microsoft.com/office/drawing/2014/chart" uri="{C3380CC4-5D6E-409C-BE32-E72D297353CC}">
                <c16:uniqueId val="{00000164-AEF2-6848-995F-354886D56EC3}"/>
              </c:ext>
            </c:extLst>
          </c:dPt>
          <c:dPt>
            <c:idx val="99"/>
            <c:bubble3D val="0"/>
            <c:extLst>
              <c:ext xmlns:c16="http://schemas.microsoft.com/office/drawing/2014/chart" uri="{C3380CC4-5D6E-409C-BE32-E72D297353CC}">
                <c16:uniqueId val="{00000165-AEF2-6848-995F-354886D56EC3}"/>
              </c:ext>
            </c:extLst>
          </c:dPt>
          <c:dPt>
            <c:idx val="101"/>
            <c:bubble3D val="0"/>
            <c:extLst>
              <c:ext xmlns:c16="http://schemas.microsoft.com/office/drawing/2014/chart" uri="{C3380CC4-5D6E-409C-BE32-E72D297353CC}">
                <c16:uniqueId val="{00000166-AEF2-6848-995F-354886D56EC3}"/>
              </c:ext>
            </c:extLst>
          </c:dPt>
          <c:dPt>
            <c:idx val="102"/>
            <c:bubble3D val="0"/>
            <c:extLst>
              <c:ext xmlns:c16="http://schemas.microsoft.com/office/drawing/2014/chart" uri="{C3380CC4-5D6E-409C-BE32-E72D297353CC}">
                <c16:uniqueId val="{00000167-AEF2-6848-995F-354886D56EC3}"/>
              </c:ext>
            </c:extLst>
          </c:dPt>
          <c:dPt>
            <c:idx val="103"/>
            <c:bubble3D val="0"/>
            <c:extLst>
              <c:ext xmlns:c16="http://schemas.microsoft.com/office/drawing/2014/chart" uri="{C3380CC4-5D6E-409C-BE32-E72D297353CC}">
                <c16:uniqueId val="{00000168-AEF2-6848-995F-354886D56EC3}"/>
              </c:ext>
            </c:extLst>
          </c:dPt>
          <c:dPt>
            <c:idx val="104"/>
            <c:bubble3D val="0"/>
            <c:extLst>
              <c:ext xmlns:c16="http://schemas.microsoft.com/office/drawing/2014/chart" uri="{C3380CC4-5D6E-409C-BE32-E72D297353CC}">
                <c16:uniqueId val="{00000169-AEF2-6848-995F-354886D56EC3}"/>
              </c:ext>
            </c:extLst>
          </c:dPt>
          <c:dPt>
            <c:idx val="106"/>
            <c:bubble3D val="0"/>
            <c:extLst>
              <c:ext xmlns:c16="http://schemas.microsoft.com/office/drawing/2014/chart" uri="{C3380CC4-5D6E-409C-BE32-E72D297353CC}">
                <c16:uniqueId val="{0000016A-AEF2-6848-995F-354886D56EC3}"/>
              </c:ext>
            </c:extLst>
          </c:dPt>
          <c:dPt>
            <c:idx val="107"/>
            <c:bubble3D val="0"/>
            <c:extLst>
              <c:ext xmlns:c16="http://schemas.microsoft.com/office/drawing/2014/chart" uri="{C3380CC4-5D6E-409C-BE32-E72D297353CC}">
                <c16:uniqueId val="{0000016B-AEF2-6848-995F-354886D56EC3}"/>
              </c:ext>
            </c:extLst>
          </c:dPt>
          <c:dPt>
            <c:idx val="109"/>
            <c:bubble3D val="0"/>
            <c:extLst>
              <c:ext xmlns:c16="http://schemas.microsoft.com/office/drawing/2014/chart" uri="{C3380CC4-5D6E-409C-BE32-E72D297353CC}">
                <c16:uniqueId val="{0000016C-AEF2-6848-995F-354886D56EC3}"/>
              </c:ext>
            </c:extLst>
          </c:dPt>
          <c:dPt>
            <c:idx val="110"/>
            <c:bubble3D val="0"/>
            <c:extLst>
              <c:ext xmlns:c16="http://schemas.microsoft.com/office/drawing/2014/chart" uri="{C3380CC4-5D6E-409C-BE32-E72D297353CC}">
                <c16:uniqueId val="{0000016D-AEF2-6848-995F-354886D56EC3}"/>
              </c:ext>
            </c:extLst>
          </c:dPt>
          <c:dPt>
            <c:idx val="111"/>
            <c:bubble3D val="0"/>
            <c:extLst>
              <c:ext xmlns:c16="http://schemas.microsoft.com/office/drawing/2014/chart" uri="{C3380CC4-5D6E-409C-BE32-E72D297353CC}">
                <c16:uniqueId val="{0000016E-AEF2-6848-995F-354886D56EC3}"/>
              </c:ext>
            </c:extLst>
          </c:dPt>
          <c:dPt>
            <c:idx val="112"/>
            <c:bubble3D val="0"/>
            <c:extLst>
              <c:ext xmlns:c16="http://schemas.microsoft.com/office/drawing/2014/chart" uri="{C3380CC4-5D6E-409C-BE32-E72D297353CC}">
                <c16:uniqueId val="{0000016F-AEF2-6848-995F-354886D56EC3}"/>
              </c:ext>
            </c:extLst>
          </c:dPt>
          <c:dPt>
            <c:idx val="114"/>
            <c:bubble3D val="0"/>
            <c:extLst>
              <c:ext xmlns:c16="http://schemas.microsoft.com/office/drawing/2014/chart" uri="{C3380CC4-5D6E-409C-BE32-E72D297353CC}">
                <c16:uniqueId val="{00000170-AEF2-6848-995F-354886D56EC3}"/>
              </c:ext>
            </c:extLst>
          </c:dPt>
          <c:dPt>
            <c:idx val="116"/>
            <c:bubble3D val="0"/>
            <c:extLst>
              <c:ext xmlns:c16="http://schemas.microsoft.com/office/drawing/2014/chart" uri="{C3380CC4-5D6E-409C-BE32-E72D297353CC}">
                <c16:uniqueId val="{00000171-AEF2-6848-995F-354886D56EC3}"/>
              </c:ext>
            </c:extLst>
          </c:dPt>
          <c:dPt>
            <c:idx val="117"/>
            <c:bubble3D val="0"/>
            <c:extLst>
              <c:ext xmlns:c16="http://schemas.microsoft.com/office/drawing/2014/chart" uri="{C3380CC4-5D6E-409C-BE32-E72D297353CC}">
                <c16:uniqueId val="{00000172-AEF2-6848-995F-354886D56EC3}"/>
              </c:ext>
            </c:extLst>
          </c:dPt>
          <c:dPt>
            <c:idx val="118"/>
            <c:bubble3D val="0"/>
            <c:extLst>
              <c:ext xmlns:c16="http://schemas.microsoft.com/office/drawing/2014/chart" uri="{C3380CC4-5D6E-409C-BE32-E72D297353CC}">
                <c16:uniqueId val="{00000173-AEF2-6848-995F-354886D56EC3}"/>
              </c:ext>
            </c:extLst>
          </c:dPt>
          <c:dPt>
            <c:idx val="120"/>
            <c:bubble3D val="0"/>
            <c:extLst>
              <c:ext xmlns:c16="http://schemas.microsoft.com/office/drawing/2014/chart" uri="{C3380CC4-5D6E-409C-BE32-E72D297353CC}">
                <c16:uniqueId val="{00000174-AEF2-6848-995F-354886D56EC3}"/>
              </c:ext>
            </c:extLst>
          </c:dPt>
          <c:dPt>
            <c:idx val="123"/>
            <c:bubble3D val="0"/>
            <c:extLst>
              <c:ext xmlns:c16="http://schemas.microsoft.com/office/drawing/2014/chart" uri="{C3380CC4-5D6E-409C-BE32-E72D297353CC}">
                <c16:uniqueId val="{00000175-AEF2-6848-995F-354886D56EC3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176-AEF2-6848-995F-354886D56EC3}"/>
              </c:ext>
            </c:extLst>
          </c:dPt>
          <c:dPt>
            <c:idx val="127"/>
            <c:bubble3D val="0"/>
            <c:extLst>
              <c:ext xmlns:c16="http://schemas.microsoft.com/office/drawing/2014/chart" uri="{C3380CC4-5D6E-409C-BE32-E72D297353CC}">
                <c16:uniqueId val="{00000177-AEF2-6848-995F-354886D56EC3}"/>
              </c:ext>
            </c:extLst>
          </c:dPt>
          <c:dPt>
            <c:idx val="128"/>
            <c:bubble3D val="0"/>
            <c:extLst>
              <c:ext xmlns:c16="http://schemas.microsoft.com/office/drawing/2014/chart" uri="{C3380CC4-5D6E-409C-BE32-E72D297353CC}">
                <c16:uniqueId val="{00000178-AEF2-6848-995F-354886D56EC3}"/>
              </c:ext>
            </c:extLst>
          </c:dPt>
          <c:dPt>
            <c:idx val="129"/>
            <c:bubble3D val="0"/>
            <c:extLst>
              <c:ext xmlns:c16="http://schemas.microsoft.com/office/drawing/2014/chart" uri="{C3380CC4-5D6E-409C-BE32-E72D297353CC}">
                <c16:uniqueId val="{00000179-AEF2-6848-995F-354886D56EC3}"/>
              </c:ext>
            </c:extLst>
          </c:dPt>
          <c:dPt>
            <c:idx val="130"/>
            <c:bubble3D val="0"/>
            <c:extLst>
              <c:ext xmlns:c16="http://schemas.microsoft.com/office/drawing/2014/chart" uri="{C3380CC4-5D6E-409C-BE32-E72D297353CC}">
                <c16:uniqueId val="{0000017A-AEF2-6848-995F-354886D56EC3}"/>
              </c:ext>
            </c:extLst>
          </c:dPt>
          <c:dPt>
            <c:idx val="131"/>
            <c:bubble3D val="0"/>
            <c:extLst>
              <c:ext xmlns:c16="http://schemas.microsoft.com/office/drawing/2014/chart" uri="{C3380CC4-5D6E-409C-BE32-E72D297353CC}">
                <c16:uniqueId val="{0000017B-AEF2-6848-995F-354886D56EC3}"/>
              </c:ext>
            </c:extLst>
          </c:dPt>
          <c:dPt>
            <c:idx val="132"/>
            <c:bubble3D val="0"/>
            <c:extLst>
              <c:ext xmlns:c16="http://schemas.microsoft.com/office/drawing/2014/chart" uri="{C3380CC4-5D6E-409C-BE32-E72D297353CC}">
                <c16:uniqueId val="{0000017C-AEF2-6848-995F-354886D56EC3}"/>
              </c:ext>
            </c:extLst>
          </c:dPt>
          <c:dPt>
            <c:idx val="134"/>
            <c:bubble3D val="0"/>
            <c:extLst>
              <c:ext xmlns:c16="http://schemas.microsoft.com/office/drawing/2014/chart" uri="{C3380CC4-5D6E-409C-BE32-E72D297353CC}">
                <c16:uniqueId val="{0000017D-AEF2-6848-995F-354886D56EC3}"/>
              </c:ext>
            </c:extLst>
          </c:dPt>
          <c:dPt>
            <c:idx val="135"/>
            <c:bubble3D val="0"/>
            <c:extLst>
              <c:ext xmlns:c16="http://schemas.microsoft.com/office/drawing/2014/chart" uri="{C3380CC4-5D6E-409C-BE32-E72D297353CC}">
                <c16:uniqueId val="{0000017E-AEF2-6848-995F-354886D56EC3}"/>
              </c:ext>
            </c:extLst>
          </c:dPt>
          <c:dPt>
            <c:idx val="136"/>
            <c:bubble3D val="0"/>
            <c:extLst>
              <c:ext xmlns:c16="http://schemas.microsoft.com/office/drawing/2014/chart" uri="{C3380CC4-5D6E-409C-BE32-E72D297353CC}">
                <c16:uniqueId val="{0000017F-AEF2-6848-995F-354886D56EC3}"/>
              </c:ext>
            </c:extLst>
          </c:dPt>
          <c:dPt>
            <c:idx val="138"/>
            <c:bubble3D val="0"/>
            <c:extLst>
              <c:ext xmlns:c16="http://schemas.microsoft.com/office/drawing/2014/chart" uri="{C3380CC4-5D6E-409C-BE32-E72D297353CC}">
                <c16:uniqueId val="{00000180-AEF2-6848-995F-354886D56EC3}"/>
              </c:ext>
            </c:extLst>
          </c:dPt>
          <c:dPt>
            <c:idx val="139"/>
            <c:bubble3D val="0"/>
            <c:extLst>
              <c:ext xmlns:c16="http://schemas.microsoft.com/office/drawing/2014/chart" uri="{C3380CC4-5D6E-409C-BE32-E72D297353CC}">
                <c16:uniqueId val="{00000181-AEF2-6848-995F-354886D56EC3}"/>
              </c:ext>
            </c:extLst>
          </c:dPt>
          <c:dPt>
            <c:idx val="141"/>
            <c:bubble3D val="0"/>
            <c:extLst>
              <c:ext xmlns:c16="http://schemas.microsoft.com/office/drawing/2014/chart" uri="{C3380CC4-5D6E-409C-BE32-E72D297353CC}">
                <c16:uniqueId val="{00000182-AEF2-6848-995F-354886D56EC3}"/>
              </c:ext>
            </c:extLst>
          </c:dPt>
          <c:dPt>
            <c:idx val="142"/>
            <c:bubble3D val="0"/>
            <c:extLst>
              <c:ext xmlns:c16="http://schemas.microsoft.com/office/drawing/2014/chart" uri="{C3380CC4-5D6E-409C-BE32-E72D297353CC}">
                <c16:uniqueId val="{00000183-AEF2-6848-995F-354886D56EC3}"/>
              </c:ext>
            </c:extLst>
          </c:dPt>
          <c:dPt>
            <c:idx val="143"/>
            <c:bubble3D val="0"/>
            <c:extLst>
              <c:ext xmlns:c16="http://schemas.microsoft.com/office/drawing/2014/chart" uri="{C3380CC4-5D6E-409C-BE32-E72D297353CC}">
                <c16:uniqueId val="{00000184-AEF2-6848-995F-354886D56EC3}"/>
              </c:ext>
            </c:extLst>
          </c:dPt>
          <c:dPt>
            <c:idx val="144"/>
            <c:bubble3D val="0"/>
            <c:extLst>
              <c:ext xmlns:c16="http://schemas.microsoft.com/office/drawing/2014/chart" uri="{C3380CC4-5D6E-409C-BE32-E72D297353CC}">
                <c16:uniqueId val="{00000185-AEF2-6848-995F-354886D56EC3}"/>
              </c:ext>
            </c:extLst>
          </c:dPt>
          <c:dPt>
            <c:idx val="145"/>
            <c:bubble3D val="0"/>
            <c:extLst>
              <c:ext xmlns:c16="http://schemas.microsoft.com/office/drawing/2014/chart" uri="{C3380CC4-5D6E-409C-BE32-E72D297353CC}">
                <c16:uniqueId val="{00000186-AEF2-6848-995F-354886D56EC3}"/>
              </c:ext>
            </c:extLst>
          </c:dPt>
          <c:dPt>
            <c:idx val="146"/>
            <c:bubble3D val="0"/>
            <c:extLst>
              <c:ext xmlns:c16="http://schemas.microsoft.com/office/drawing/2014/chart" uri="{C3380CC4-5D6E-409C-BE32-E72D297353CC}">
                <c16:uniqueId val="{00000187-AEF2-6848-995F-354886D56EC3}"/>
              </c:ext>
            </c:extLst>
          </c:dPt>
          <c:dPt>
            <c:idx val="147"/>
            <c:bubble3D val="0"/>
            <c:extLst>
              <c:ext xmlns:c16="http://schemas.microsoft.com/office/drawing/2014/chart" uri="{C3380CC4-5D6E-409C-BE32-E72D297353CC}">
                <c16:uniqueId val="{00000188-AEF2-6848-995F-354886D56EC3}"/>
              </c:ext>
            </c:extLst>
          </c:dPt>
          <c:dPt>
            <c:idx val="149"/>
            <c:bubble3D val="0"/>
            <c:extLst>
              <c:ext xmlns:c16="http://schemas.microsoft.com/office/drawing/2014/chart" uri="{C3380CC4-5D6E-409C-BE32-E72D297353CC}">
                <c16:uniqueId val="{00000189-AEF2-6848-995F-354886D56EC3}"/>
              </c:ext>
            </c:extLst>
          </c:dPt>
          <c:dPt>
            <c:idx val="150"/>
            <c:bubble3D val="0"/>
            <c:extLst>
              <c:ext xmlns:c16="http://schemas.microsoft.com/office/drawing/2014/chart" uri="{C3380CC4-5D6E-409C-BE32-E72D297353CC}">
                <c16:uniqueId val="{0000018A-AEF2-6848-995F-354886D56EC3}"/>
              </c:ext>
            </c:extLst>
          </c:dPt>
          <c:dPt>
            <c:idx val="151"/>
            <c:bubble3D val="0"/>
            <c:extLst>
              <c:ext xmlns:c16="http://schemas.microsoft.com/office/drawing/2014/chart" uri="{C3380CC4-5D6E-409C-BE32-E72D297353CC}">
                <c16:uniqueId val="{0000018B-AEF2-6848-995F-354886D56EC3}"/>
              </c:ext>
            </c:extLst>
          </c:dPt>
          <c:dPt>
            <c:idx val="152"/>
            <c:bubble3D val="0"/>
            <c:extLst>
              <c:ext xmlns:c16="http://schemas.microsoft.com/office/drawing/2014/chart" uri="{C3380CC4-5D6E-409C-BE32-E72D297353CC}">
                <c16:uniqueId val="{0000018C-AEF2-6848-995F-354886D56EC3}"/>
              </c:ext>
            </c:extLst>
          </c:dPt>
          <c:dPt>
            <c:idx val="153"/>
            <c:bubble3D val="0"/>
            <c:extLst>
              <c:ext xmlns:c16="http://schemas.microsoft.com/office/drawing/2014/chart" uri="{C3380CC4-5D6E-409C-BE32-E72D297353CC}">
                <c16:uniqueId val="{0000018D-AEF2-6848-995F-354886D56EC3}"/>
              </c:ext>
            </c:extLst>
          </c:dPt>
          <c:dPt>
            <c:idx val="155"/>
            <c:bubble3D val="0"/>
            <c:extLst>
              <c:ext xmlns:c16="http://schemas.microsoft.com/office/drawing/2014/chart" uri="{C3380CC4-5D6E-409C-BE32-E72D297353CC}">
                <c16:uniqueId val="{0000018E-AEF2-6848-995F-354886D56EC3}"/>
              </c:ext>
            </c:extLst>
          </c:dPt>
          <c:dPt>
            <c:idx val="156"/>
            <c:bubble3D val="0"/>
            <c:extLst>
              <c:ext xmlns:c16="http://schemas.microsoft.com/office/drawing/2014/chart" uri="{C3380CC4-5D6E-409C-BE32-E72D297353CC}">
                <c16:uniqueId val="{0000018F-AEF2-6848-995F-354886D56EC3}"/>
              </c:ext>
            </c:extLst>
          </c:dPt>
          <c:dPt>
            <c:idx val="157"/>
            <c:bubble3D val="0"/>
            <c:extLst>
              <c:ext xmlns:c16="http://schemas.microsoft.com/office/drawing/2014/chart" uri="{C3380CC4-5D6E-409C-BE32-E72D297353CC}">
                <c16:uniqueId val="{00000190-AEF2-6848-995F-354886D56EC3}"/>
              </c:ext>
            </c:extLst>
          </c:dPt>
          <c:dPt>
            <c:idx val="158"/>
            <c:bubble3D val="0"/>
            <c:extLst>
              <c:ext xmlns:c16="http://schemas.microsoft.com/office/drawing/2014/chart" uri="{C3380CC4-5D6E-409C-BE32-E72D297353CC}">
                <c16:uniqueId val="{00000191-AEF2-6848-995F-354886D56EC3}"/>
              </c:ext>
            </c:extLst>
          </c:dPt>
          <c:dPt>
            <c:idx val="159"/>
            <c:bubble3D val="0"/>
            <c:extLst>
              <c:ext xmlns:c16="http://schemas.microsoft.com/office/drawing/2014/chart" uri="{C3380CC4-5D6E-409C-BE32-E72D297353CC}">
                <c16:uniqueId val="{00000192-AEF2-6848-995F-354886D56EC3}"/>
              </c:ext>
            </c:extLst>
          </c:dPt>
          <c:dPt>
            <c:idx val="160"/>
            <c:bubble3D val="0"/>
            <c:extLst>
              <c:ext xmlns:c16="http://schemas.microsoft.com/office/drawing/2014/chart" uri="{C3380CC4-5D6E-409C-BE32-E72D297353CC}">
                <c16:uniqueId val="{00000193-AEF2-6848-995F-354886D56EC3}"/>
              </c:ext>
            </c:extLst>
          </c:dPt>
          <c:dPt>
            <c:idx val="161"/>
            <c:bubble3D val="0"/>
            <c:extLst>
              <c:ext xmlns:c16="http://schemas.microsoft.com/office/drawing/2014/chart" uri="{C3380CC4-5D6E-409C-BE32-E72D297353CC}">
                <c16:uniqueId val="{00000194-AEF2-6848-995F-354886D56EC3}"/>
              </c:ext>
            </c:extLst>
          </c:dPt>
          <c:dPt>
            <c:idx val="162"/>
            <c:bubble3D val="0"/>
            <c:extLst>
              <c:ext xmlns:c16="http://schemas.microsoft.com/office/drawing/2014/chart" uri="{C3380CC4-5D6E-409C-BE32-E72D297353CC}">
                <c16:uniqueId val="{00000195-AEF2-6848-995F-354886D56EC3}"/>
              </c:ext>
            </c:extLst>
          </c:dPt>
          <c:dPt>
            <c:idx val="163"/>
            <c:bubble3D val="0"/>
            <c:extLst>
              <c:ext xmlns:c16="http://schemas.microsoft.com/office/drawing/2014/chart" uri="{C3380CC4-5D6E-409C-BE32-E72D297353CC}">
                <c16:uniqueId val="{00000196-AEF2-6848-995F-354886D56EC3}"/>
              </c:ext>
            </c:extLst>
          </c:dPt>
          <c:dPt>
            <c:idx val="164"/>
            <c:bubble3D val="0"/>
            <c:extLst>
              <c:ext xmlns:c16="http://schemas.microsoft.com/office/drawing/2014/chart" uri="{C3380CC4-5D6E-409C-BE32-E72D297353CC}">
                <c16:uniqueId val="{00000197-AEF2-6848-995F-354886D56EC3}"/>
              </c:ext>
            </c:extLst>
          </c:dPt>
          <c:dPt>
            <c:idx val="165"/>
            <c:bubble3D val="0"/>
            <c:extLst>
              <c:ext xmlns:c16="http://schemas.microsoft.com/office/drawing/2014/chart" uri="{C3380CC4-5D6E-409C-BE32-E72D297353CC}">
                <c16:uniqueId val="{00000198-AEF2-6848-995F-354886D56EC3}"/>
              </c:ext>
            </c:extLst>
          </c:dPt>
          <c:dPt>
            <c:idx val="167"/>
            <c:bubble3D val="0"/>
            <c:extLst>
              <c:ext xmlns:c16="http://schemas.microsoft.com/office/drawing/2014/chart" uri="{C3380CC4-5D6E-409C-BE32-E72D297353CC}">
                <c16:uniqueId val="{00000199-AEF2-6848-995F-354886D56EC3}"/>
              </c:ext>
            </c:extLst>
          </c:dPt>
          <c:dPt>
            <c:idx val="169"/>
            <c:bubble3D val="0"/>
            <c:extLst>
              <c:ext xmlns:c16="http://schemas.microsoft.com/office/drawing/2014/chart" uri="{C3380CC4-5D6E-409C-BE32-E72D297353CC}">
                <c16:uniqueId val="{0000019A-AEF2-6848-995F-354886D56EC3}"/>
              </c:ext>
            </c:extLst>
          </c:dPt>
          <c:dPt>
            <c:idx val="170"/>
            <c:bubble3D val="0"/>
            <c:extLst>
              <c:ext xmlns:c16="http://schemas.microsoft.com/office/drawing/2014/chart" uri="{C3380CC4-5D6E-409C-BE32-E72D297353CC}">
                <c16:uniqueId val="{0000019B-AEF2-6848-995F-354886D56EC3}"/>
              </c:ext>
            </c:extLst>
          </c:dPt>
          <c:dPt>
            <c:idx val="171"/>
            <c:bubble3D val="0"/>
            <c:extLst>
              <c:ext xmlns:c16="http://schemas.microsoft.com/office/drawing/2014/chart" uri="{C3380CC4-5D6E-409C-BE32-E72D297353CC}">
                <c16:uniqueId val="{0000019C-AEF2-6848-995F-354886D56EC3}"/>
              </c:ext>
            </c:extLst>
          </c:dPt>
          <c:dPt>
            <c:idx val="173"/>
            <c:bubble3D val="0"/>
            <c:extLst>
              <c:ext xmlns:c16="http://schemas.microsoft.com/office/drawing/2014/chart" uri="{C3380CC4-5D6E-409C-BE32-E72D297353CC}">
                <c16:uniqueId val="{0000019D-AEF2-6848-995F-354886D56EC3}"/>
              </c:ext>
            </c:extLst>
          </c:dPt>
          <c:dPt>
            <c:idx val="174"/>
            <c:bubble3D val="0"/>
            <c:extLst>
              <c:ext xmlns:c16="http://schemas.microsoft.com/office/drawing/2014/chart" uri="{C3380CC4-5D6E-409C-BE32-E72D297353CC}">
                <c16:uniqueId val="{0000019E-AEF2-6848-995F-354886D56EC3}"/>
              </c:ext>
            </c:extLst>
          </c:dPt>
          <c:dPt>
            <c:idx val="175"/>
            <c:bubble3D val="0"/>
            <c:extLst>
              <c:ext xmlns:c16="http://schemas.microsoft.com/office/drawing/2014/chart" uri="{C3380CC4-5D6E-409C-BE32-E72D297353CC}">
                <c16:uniqueId val="{0000019F-AEF2-6848-995F-354886D56EC3}"/>
              </c:ext>
            </c:extLst>
          </c:dPt>
          <c:dPt>
            <c:idx val="176"/>
            <c:bubble3D val="0"/>
            <c:extLst>
              <c:ext xmlns:c16="http://schemas.microsoft.com/office/drawing/2014/chart" uri="{C3380CC4-5D6E-409C-BE32-E72D297353CC}">
                <c16:uniqueId val="{000001A0-AEF2-6848-995F-354886D56EC3}"/>
              </c:ext>
            </c:extLst>
          </c:dPt>
          <c:dPt>
            <c:idx val="177"/>
            <c:bubble3D val="0"/>
            <c:extLst>
              <c:ext xmlns:c16="http://schemas.microsoft.com/office/drawing/2014/chart" uri="{C3380CC4-5D6E-409C-BE32-E72D297353CC}">
                <c16:uniqueId val="{000001A1-AEF2-6848-995F-354886D56EC3}"/>
              </c:ext>
            </c:extLst>
          </c:dPt>
          <c:dPt>
            <c:idx val="178"/>
            <c:bubble3D val="0"/>
            <c:extLst>
              <c:ext xmlns:c16="http://schemas.microsoft.com/office/drawing/2014/chart" uri="{C3380CC4-5D6E-409C-BE32-E72D297353CC}">
                <c16:uniqueId val="{000001A2-AEF2-6848-995F-354886D56EC3}"/>
              </c:ext>
            </c:extLst>
          </c:dPt>
          <c:dPt>
            <c:idx val="179"/>
            <c:bubble3D val="0"/>
            <c:extLst>
              <c:ext xmlns:c16="http://schemas.microsoft.com/office/drawing/2014/chart" uri="{C3380CC4-5D6E-409C-BE32-E72D297353CC}">
                <c16:uniqueId val="{000001A3-AEF2-6848-995F-354886D56EC3}"/>
              </c:ext>
            </c:extLst>
          </c:dPt>
          <c:dPt>
            <c:idx val="181"/>
            <c:bubble3D val="0"/>
            <c:extLst>
              <c:ext xmlns:c16="http://schemas.microsoft.com/office/drawing/2014/chart" uri="{C3380CC4-5D6E-409C-BE32-E72D297353CC}">
                <c16:uniqueId val="{000001A4-AEF2-6848-995F-354886D56EC3}"/>
              </c:ext>
            </c:extLst>
          </c:dPt>
          <c:dPt>
            <c:idx val="182"/>
            <c:bubble3D val="0"/>
            <c:extLst>
              <c:ext xmlns:c16="http://schemas.microsoft.com/office/drawing/2014/chart" uri="{C3380CC4-5D6E-409C-BE32-E72D297353CC}">
                <c16:uniqueId val="{000001A5-AEF2-6848-995F-354886D56EC3}"/>
              </c:ext>
            </c:extLst>
          </c:dPt>
          <c:dPt>
            <c:idx val="183"/>
            <c:bubble3D val="0"/>
            <c:extLst>
              <c:ext xmlns:c16="http://schemas.microsoft.com/office/drawing/2014/chart" uri="{C3380CC4-5D6E-409C-BE32-E72D297353CC}">
                <c16:uniqueId val="{000001A6-AEF2-6848-995F-354886D56EC3}"/>
              </c:ext>
            </c:extLst>
          </c:dPt>
          <c:dPt>
            <c:idx val="185"/>
            <c:bubble3D val="0"/>
            <c:extLst>
              <c:ext xmlns:c16="http://schemas.microsoft.com/office/drawing/2014/chart" uri="{C3380CC4-5D6E-409C-BE32-E72D297353CC}">
                <c16:uniqueId val="{000001A7-AEF2-6848-995F-354886D56EC3}"/>
              </c:ext>
            </c:extLst>
          </c:dPt>
          <c:dPt>
            <c:idx val="187"/>
            <c:bubble3D val="0"/>
            <c:extLst>
              <c:ext xmlns:c16="http://schemas.microsoft.com/office/drawing/2014/chart" uri="{C3380CC4-5D6E-409C-BE32-E72D297353CC}">
                <c16:uniqueId val="{000001A8-AEF2-6848-995F-354886D56EC3}"/>
              </c:ext>
            </c:extLst>
          </c:dPt>
          <c:dPt>
            <c:idx val="188"/>
            <c:bubble3D val="0"/>
            <c:extLst>
              <c:ext xmlns:c16="http://schemas.microsoft.com/office/drawing/2014/chart" uri="{C3380CC4-5D6E-409C-BE32-E72D297353CC}">
                <c16:uniqueId val="{000001A9-AEF2-6848-995F-354886D56EC3}"/>
              </c:ext>
            </c:extLst>
          </c:dPt>
          <c:dPt>
            <c:idx val="189"/>
            <c:bubble3D val="0"/>
            <c:extLst>
              <c:ext xmlns:c16="http://schemas.microsoft.com/office/drawing/2014/chart" uri="{C3380CC4-5D6E-409C-BE32-E72D297353CC}">
                <c16:uniqueId val="{000001AA-AEF2-6848-995F-354886D56EC3}"/>
              </c:ext>
            </c:extLst>
          </c:dPt>
          <c:dPt>
            <c:idx val="191"/>
            <c:bubble3D val="0"/>
            <c:extLst>
              <c:ext xmlns:c16="http://schemas.microsoft.com/office/drawing/2014/chart" uri="{C3380CC4-5D6E-409C-BE32-E72D297353CC}">
                <c16:uniqueId val="{000001AB-AEF2-6848-995F-354886D56EC3}"/>
              </c:ext>
            </c:extLst>
          </c:dPt>
          <c:dPt>
            <c:idx val="193"/>
            <c:bubble3D val="0"/>
            <c:extLst>
              <c:ext xmlns:c16="http://schemas.microsoft.com/office/drawing/2014/chart" uri="{C3380CC4-5D6E-409C-BE32-E72D297353CC}">
                <c16:uniqueId val="{000001AC-AEF2-6848-995F-354886D56EC3}"/>
              </c:ext>
            </c:extLst>
          </c:dPt>
          <c:dPt>
            <c:idx val="195"/>
            <c:bubble3D val="0"/>
            <c:extLst>
              <c:ext xmlns:c16="http://schemas.microsoft.com/office/drawing/2014/chart" uri="{C3380CC4-5D6E-409C-BE32-E72D297353CC}">
                <c16:uniqueId val="{000001AD-AEF2-6848-995F-354886D56EC3}"/>
              </c:ext>
            </c:extLst>
          </c:dPt>
          <c:dPt>
            <c:idx val="196"/>
            <c:bubble3D val="0"/>
            <c:extLst>
              <c:ext xmlns:c16="http://schemas.microsoft.com/office/drawing/2014/chart" uri="{C3380CC4-5D6E-409C-BE32-E72D297353CC}">
                <c16:uniqueId val="{000001AE-AEF2-6848-995F-354886D56EC3}"/>
              </c:ext>
            </c:extLst>
          </c:dPt>
          <c:dPt>
            <c:idx val="198"/>
            <c:bubble3D val="0"/>
            <c:extLst>
              <c:ext xmlns:c16="http://schemas.microsoft.com/office/drawing/2014/chart" uri="{C3380CC4-5D6E-409C-BE32-E72D297353CC}">
                <c16:uniqueId val="{000001AF-AEF2-6848-995F-354886D56EC3}"/>
              </c:ext>
            </c:extLst>
          </c:dPt>
          <c:dPt>
            <c:idx val="199"/>
            <c:bubble3D val="0"/>
            <c:extLst>
              <c:ext xmlns:c16="http://schemas.microsoft.com/office/drawing/2014/chart" uri="{C3380CC4-5D6E-409C-BE32-E72D297353CC}">
                <c16:uniqueId val="{000001B0-AEF2-6848-995F-354886D56EC3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1B1-AEF2-6848-995F-354886D56EC3}"/>
              </c:ext>
            </c:extLst>
          </c:dPt>
          <c:dPt>
            <c:idx val="201"/>
            <c:bubble3D val="0"/>
            <c:extLst>
              <c:ext xmlns:c16="http://schemas.microsoft.com/office/drawing/2014/chart" uri="{C3380CC4-5D6E-409C-BE32-E72D297353CC}">
                <c16:uniqueId val="{000001B2-AEF2-6848-995F-354886D56EC3}"/>
              </c:ext>
            </c:extLst>
          </c:dPt>
          <c:dPt>
            <c:idx val="202"/>
            <c:bubble3D val="0"/>
            <c:extLst>
              <c:ext xmlns:c16="http://schemas.microsoft.com/office/drawing/2014/chart" uri="{C3380CC4-5D6E-409C-BE32-E72D297353CC}">
                <c16:uniqueId val="{000001B3-AEF2-6848-995F-354886D56EC3}"/>
              </c:ext>
            </c:extLst>
          </c:dPt>
          <c:dPt>
            <c:idx val="204"/>
            <c:bubble3D val="0"/>
            <c:extLst>
              <c:ext xmlns:c16="http://schemas.microsoft.com/office/drawing/2014/chart" uri="{C3380CC4-5D6E-409C-BE32-E72D297353CC}">
                <c16:uniqueId val="{000001B4-AEF2-6848-995F-354886D56EC3}"/>
              </c:ext>
            </c:extLst>
          </c:dPt>
          <c:dPt>
            <c:idx val="205"/>
            <c:bubble3D val="0"/>
            <c:extLst>
              <c:ext xmlns:c16="http://schemas.microsoft.com/office/drawing/2014/chart" uri="{C3380CC4-5D6E-409C-BE32-E72D297353CC}">
                <c16:uniqueId val="{000001B5-AEF2-6848-995F-354886D56EC3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1B6-AEF2-6848-995F-354886D56EC3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1B7-AEF2-6848-995F-354886D56EC3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1B8-AEF2-6848-995F-354886D56EC3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1B9-AEF2-6848-995F-354886D56EC3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1BA-AEF2-6848-995F-354886D56EC3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1BB-AEF2-6848-995F-354886D56EC3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1BC-AEF2-6848-995F-354886D56EC3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1BD-AEF2-6848-995F-354886D56EC3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1BE-AEF2-6848-995F-354886D56EC3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1BF-AEF2-6848-995F-354886D56EC3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1C0-AEF2-6848-995F-354886D56EC3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1C1-AEF2-6848-995F-354886D56EC3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1C2-AEF2-6848-995F-354886D56EC3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1C3-AEF2-6848-995F-354886D56EC3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1C4-AEF2-6848-995F-354886D56EC3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1C5-AEF2-6848-995F-354886D56EC3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1C6-AEF2-6848-995F-354886D56EC3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1C7-AEF2-6848-995F-354886D56EC3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1C8-AEF2-6848-995F-354886D56EC3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1C9-AEF2-6848-995F-354886D56EC3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1CA-AEF2-6848-995F-354886D56EC3}"/>
              </c:ext>
            </c:extLst>
          </c:dPt>
          <c:dPt>
            <c:idx val="232"/>
            <c:bubble3D val="0"/>
            <c:extLst>
              <c:ext xmlns:c16="http://schemas.microsoft.com/office/drawing/2014/chart" uri="{C3380CC4-5D6E-409C-BE32-E72D297353CC}">
                <c16:uniqueId val="{000001CB-AEF2-6848-995F-354886D56EC3}"/>
              </c:ext>
            </c:extLst>
          </c:dPt>
          <c:dPt>
            <c:idx val="233"/>
            <c:bubble3D val="0"/>
            <c:extLst>
              <c:ext xmlns:c16="http://schemas.microsoft.com/office/drawing/2014/chart" uri="{C3380CC4-5D6E-409C-BE32-E72D297353CC}">
                <c16:uniqueId val="{000001CC-AEF2-6848-995F-354886D56EC3}"/>
              </c:ext>
            </c:extLst>
          </c:dPt>
          <c:dPt>
            <c:idx val="234"/>
            <c:bubble3D val="0"/>
            <c:extLst>
              <c:ext xmlns:c16="http://schemas.microsoft.com/office/drawing/2014/chart" uri="{C3380CC4-5D6E-409C-BE32-E72D297353CC}">
                <c16:uniqueId val="{000001CD-AEF2-6848-995F-354886D56EC3}"/>
              </c:ext>
            </c:extLst>
          </c:dPt>
          <c:dPt>
            <c:idx val="235"/>
            <c:bubble3D val="0"/>
            <c:extLst>
              <c:ext xmlns:c16="http://schemas.microsoft.com/office/drawing/2014/chart" uri="{C3380CC4-5D6E-409C-BE32-E72D297353CC}">
                <c16:uniqueId val="{000001CE-AEF2-6848-995F-354886D56EC3}"/>
              </c:ext>
            </c:extLst>
          </c:dPt>
          <c:dPt>
            <c:idx val="236"/>
            <c:bubble3D val="0"/>
            <c:extLst>
              <c:ext xmlns:c16="http://schemas.microsoft.com/office/drawing/2014/chart" uri="{C3380CC4-5D6E-409C-BE32-E72D297353CC}">
                <c16:uniqueId val="{000001CF-AEF2-6848-995F-354886D56EC3}"/>
              </c:ext>
            </c:extLst>
          </c:dPt>
          <c:dPt>
            <c:idx val="237"/>
            <c:bubble3D val="0"/>
            <c:extLst>
              <c:ext xmlns:c16="http://schemas.microsoft.com/office/drawing/2014/chart" uri="{C3380CC4-5D6E-409C-BE32-E72D297353CC}">
                <c16:uniqueId val="{000001D0-AEF2-6848-995F-354886D56EC3}"/>
              </c:ext>
            </c:extLst>
          </c:dPt>
          <c:dPt>
            <c:idx val="238"/>
            <c:bubble3D val="0"/>
            <c:extLst>
              <c:ext xmlns:c16="http://schemas.microsoft.com/office/drawing/2014/chart" uri="{C3380CC4-5D6E-409C-BE32-E72D297353CC}">
                <c16:uniqueId val="{000001D1-AEF2-6848-995F-354886D56EC3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1D2-AEF2-6848-995F-354886D56EC3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1D3-AEF2-6848-995F-354886D56EC3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1D4-AEF2-6848-995F-354886D56EC3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1D5-AEF2-6848-995F-354886D56EC3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1D6-AEF2-6848-995F-354886D56EC3}"/>
              </c:ext>
            </c:extLst>
          </c:dPt>
          <c:dPt>
            <c:idx val="247"/>
            <c:bubble3D val="0"/>
            <c:extLst>
              <c:ext xmlns:c16="http://schemas.microsoft.com/office/drawing/2014/chart" uri="{C3380CC4-5D6E-409C-BE32-E72D297353CC}">
                <c16:uniqueId val="{000001D7-AEF2-6848-995F-354886D56EC3}"/>
              </c:ext>
            </c:extLst>
          </c:dPt>
          <c:dPt>
            <c:idx val="248"/>
            <c:bubble3D val="0"/>
            <c:extLst>
              <c:ext xmlns:c16="http://schemas.microsoft.com/office/drawing/2014/chart" uri="{C3380CC4-5D6E-409C-BE32-E72D297353CC}">
                <c16:uniqueId val="{000001D8-AEF2-6848-995F-354886D56EC3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1D9-AEF2-6848-995F-354886D56EC3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1DA-AEF2-6848-995F-354886D56EC3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1DB-AEF2-6848-995F-354886D56EC3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1DC-AEF2-6848-995F-354886D56EC3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1DD-AEF2-6848-995F-354886D56EC3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1DE-AEF2-6848-995F-354886D56EC3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1DF-AEF2-6848-995F-354886D56EC3}"/>
              </c:ext>
            </c:extLst>
          </c:dPt>
          <c:dPt>
            <c:idx val="257"/>
            <c:bubble3D val="0"/>
            <c:extLst>
              <c:ext xmlns:c16="http://schemas.microsoft.com/office/drawing/2014/chart" uri="{C3380CC4-5D6E-409C-BE32-E72D297353CC}">
                <c16:uniqueId val="{000001E0-AEF2-6848-995F-354886D56EC3}"/>
              </c:ext>
            </c:extLst>
          </c:dPt>
          <c:dPt>
            <c:idx val="259"/>
            <c:bubble3D val="0"/>
            <c:extLst>
              <c:ext xmlns:c16="http://schemas.microsoft.com/office/drawing/2014/chart" uri="{C3380CC4-5D6E-409C-BE32-E72D297353CC}">
                <c16:uniqueId val="{000001E1-AEF2-6848-995F-354886D56EC3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1E2-AEF2-6848-995F-354886D56EC3}"/>
              </c:ext>
            </c:extLst>
          </c:dPt>
          <c:dPt>
            <c:idx val="261"/>
            <c:bubble3D val="0"/>
            <c:extLst>
              <c:ext xmlns:c16="http://schemas.microsoft.com/office/drawing/2014/chart" uri="{C3380CC4-5D6E-409C-BE32-E72D297353CC}">
                <c16:uniqueId val="{000001E3-AEF2-6848-995F-354886D56EC3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1E4-AEF2-6848-995F-354886D56EC3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1E5-AEF2-6848-995F-354886D56EC3}"/>
              </c:ext>
            </c:extLst>
          </c:dPt>
          <c:dPt>
            <c:idx val="264"/>
            <c:bubble3D val="0"/>
            <c:extLst>
              <c:ext xmlns:c16="http://schemas.microsoft.com/office/drawing/2014/chart" uri="{C3380CC4-5D6E-409C-BE32-E72D297353CC}">
                <c16:uniqueId val="{000001E6-AEF2-6848-995F-354886D56EC3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1E7-AEF2-6848-995F-354886D56EC3}"/>
              </c:ext>
            </c:extLst>
          </c:dPt>
          <c:dPt>
            <c:idx val="266"/>
            <c:bubble3D val="0"/>
            <c:extLst>
              <c:ext xmlns:c16="http://schemas.microsoft.com/office/drawing/2014/chart" uri="{C3380CC4-5D6E-409C-BE32-E72D297353CC}">
                <c16:uniqueId val="{000001E8-AEF2-6848-995F-354886D56EC3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1E9-AEF2-6848-995F-354886D56EC3}"/>
              </c:ext>
            </c:extLst>
          </c:dPt>
          <c:dPt>
            <c:idx val="268"/>
            <c:bubble3D val="0"/>
            <c:extLst>
              <c:ext xmlns:c16="http://schemas.microsoft.com/office/drawing/2014/chart" uri="{C3380CC4-5D6E-409C-BE32-E72D297353CC}">
                <c16:uniqueId val="{000001EA-AEF2-6848-995F-354886D56EC3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1EB-AEF2-6848-995F-354886D56EC3}"/>
              </c:ext>
            </c:extLst>
          </c:dPt>
          <c:dPt>
            <c:idx val="270"/>
            <c:bubble3D val="0"/>
            <c:extLst>
              <c:ext xmlns:c16="http://schemas.microsoft.com/office/drawing/2014/chart" uri="{C3380CC4-5D6E-409C-BE32-E72D297353CC}">
                <c16:uniqueId val="{000001EC-AEF2-6848-995F-354886D56EC3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1ED-AEF2-6848-995F-354886D56EC3}"/>
              </c:ext>
            </c:extLst>
          </c:dPt>
          <c:dPt>
            <c:idx val="273"/>
            <c:bubble3D val="0"/>
            <c:extLst>
              <c:ext xmlns:c16="http://schemas.microsoft.com/office/drawing/2014/chart" uri="{C3380CC4-5D6E-409C-BE32-E72D297353CC}">
                <c16:uniqueId val="{000001EE-AEF2-6848-995F-354886D56EC3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1EF-AEF2-6848-995F-354886D56EC3}"/>
              </c:ext>
            </c:extLst>
          </c:dPt>
          <c:dPt>
            <c:idx val="275"/>
            <c:bubble3D val="0"/>
            <c:extLst>
              <c:ext xmlns:c16="http://schemas.microsoft.com/office/drawing/2014/chart" uri="{C3380CC4-5D6E-409C-BE32-E72D297353CC}">
                <c16:uniqueId val="{000001F0-AEF2-6848-995F-354886D56EC3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1F1-AEF2-6848-995F-354886D56EC3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1F2-AEF2-6848-995F-354886D56EC3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1F3-AEF2-6848-995F-354886D56EC3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1F4-AEF2-6848-995F-354886D56EC3}"/>
              </c:ext>
            </c:extLst>
          </c:dPt>
          <c:dPt>
            <c:idx val="280"/>
            <c:bubble3D val="0"/>
            <c:extLst>
              <c:ext xmlns:c16="http://schemas.microsoft.com/office/drawing/2014/chart" uri="{C3380CC4-5D6E-409C-BE32-E72D297353CC}">
                <c16:uniqueId val="{000001F5-AEF2-6848-995F-354886D56EC3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1F6-AEF2-6848-995F-354886D56EC3}"/>
              </c:ext>
            </c:extLst>
          </c:dPt>
          <c:dPt>
            <c:idx val="282"/>
            <c:bubble3D val="0"/>
            <c:extLst>
              <c:ext xmlns:c16="http://schemas.microsoft.com/office/drawing/2014/chart" uri="{C3380CC4-5D6E-409C-BE32-E72D297353CC}">
                <c16:uniqueId val="{000001F7-AEF2-6848-995F-354886D56EC3}"/>
              </c:ext>
            </c:extLst>
          </c:dPt>
          <c:dPt>
            <c:idx val="283"/>
            <c:bubble3D val="0"/>
            <c:extLst>
              <c:ext xmlns:c16="http://schemas.microsoft.com/office/drawing/2014/chart" uri="{C3380CC4-5D6E-409C-BE32-E72D297353CC}">
                <c16:uniqueId val="{000001F8-AEF2-6848-995F-354886D56EC3}"/>
              </c:ext>
            </c:extLst>
          </c:dPt>
          <c:dPt>
            <c:idx val="284"/>
            <c:bubble3D val="0"/>
            <c:extLst>
              <c:ext xmlns:c16="http://schemas.microsoft.com/office/drawing/2014/chart" uri="{C3380CC4-5D6E-409C-BE32-E72D297353CC}">
                <c16:uniqueId val="{000001F9-AEF2-6848-995F-354886D56EC3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1FA-AEF2-6848-995F-354886D56EC3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1FB-AEF2-6848-995F-354886D56EC3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1FC-AEF2-6848-995F-354886D56EC3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1FD-AEF2-6848-995F-354886D56EC3}"/>
              </c:ext>
            </c:extLst>
          </c:dPt>
          <c:dPt>
            <c:idx val="291"/>
            <c:bubble3D val="0"/>
            <c:extLst>
              <c:ext xmlns:c16="http://schemas.microsoft.com/office/drawing/2014/chart" uri="{C3380CC4-5D6E-409C-BE32-E72D297353CC}">
                <c16:uniqueId val="{000001FE-AEF2-6848-995F-354886D56EC3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1FF-AEF2-6848-995F-354886D56EC3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200-AEF2-6848-995F-354886D56EC3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201-AEF2-6848-995F-354886D56EC3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202-AEF2-6848-995F-354886D56EC3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203-AEF2-6848-995F-354886D56EC3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204-AEF2-6848-995F-354886D56EC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205-AEF2-6848-995F-354886D56EC3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206-AEF2-6848-995F-354886D56EC3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207-AEF2-6848-995F-354886D56EC3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208-AEF2-6848-995F-354886D56EC3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209-AEF2-6848-995F-354886D56EC3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20A-AEF2-6848-995F-354886D56EC3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20B-AEF2-6848-995F-354886D56EC3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20C-AEF2-6848-995F-354886D56EC3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20D-AEF2-6848-995F-354886D56EC3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20E-AEF2-6848-995F-354886D56EC3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20F-AEF2-6848-995F-354886D56EC3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210-AEF2-6848-995F-354886D56EC3}"/>
              </c:ext>
            </c:extLst>
          </c:dPt>
          <c:dPt>
            <c:idx val="312"/>
            <c:bubble3D val="0"/>
            <c:extLst>
              <c:ext xmlns:c16="http://schemas.microsoft.com/office/drawing/2014/chart" uri="{C3380CC4-5D6E-409C-BE32-E72D297353CC}">
                <c16:uniqueId val="{00000211-AEF2-6848-995F-354886D56EC3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212-AEF2-6848-995F-354886D56EC3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213-AEF2-6848-995F-354886D56EC3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214-AEF2-6848-995F-354886D56EC3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215-AEF2-6848-995F-354886D56EC3}"/>
              </c:ext>
            </c:extLst>
          </c:dPt>
          <c:dPt>
            <c:idx val="320"/>
            <c:bubble3D val="0"/>
            <c:extLst>
              <c:ext xmlns:c16="http://schemas.microsoft.com/office/drawing/2014/chart" uri="{C3380CC4-5D6E-409C-BE32-E72D297353CC}">
                <c16:uniqueId val="{00000216-AEF2-6848-995F-354886D56EC3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217-AEF2-6848-995F-354886D56EC3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218-AEF2-6848-995F-354886D56EC3}"/>
              </c:ext>
            </c:extLst>
          </c:dPt>
          <c:dPt>
            <c:idx val="323"/>
            <c:bubble3D val="0"/>
            <c:extLst>
              <c:ext xmlns:c16="http://schemas.microsoft.com/office/drawing/2014/chart" uri="{C3380CC4-5D6E-409C-BE32-E72D297353CC}">
                <c16:uniqueId val="{00000219-AEF2-6848-995F-354886D56EC3}"/>
              </c:ext>
            </c:extLst>
          </c:dPt>
          <c:dPt>
            <c:idx val="324"/>
            <c:bubble3D val="0"/>
            <c:extLst>
              <c:ext xmlns:c16="http://schemas.microsoft.com/office/drawing/2014/chart" uri="{C3380CC4-5D6E-409C-BE32-E72D297353CC}">
                <c16:uniqueId val="{0000021A-AEF2-6848-995F-354886D56EC3}"/>
              </c:ext>
            </c:extLst>
          </c:dPt>
          <c:dPt>
            <c:idx val="325"/>
            <c:bubble3D val="0"/>
            <c:extLst>
              <c:ext xmlns:c16="http://schemas.microsoft.com/office/drawing/2014/chart" uri="{C3380CC4-5D6E-409C-BE32-E72D297353CC}">
                <c16:uniqueId val="{0000021B-AEF2-6848-995F-354886D56EC3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21C-AEF2-6848-995F-354886D56EC3}"/>
              </c:ext>
            </c:extLst>
          </c:dPt>
          <c:dPt>
            <c:idx val="327"/>
            <c:bubble3D val="0"/>
            <c:extLst>
              <c:ext xmlns:c16="http://schemas.microsoft.com/office/drawing/2014/chart" uri="{C3380CC4-5D6E-409C-BE32-E72D297353CC}">
                <c16:uniqueId val="{0000021D-AEF2-6848-995F-354886D56EC3}"/>
              </c:ext>
            </c:extLst>
          </c:dPt>
          <c:dPt>
            <c:idx val="328"/>
            <c:bubble3D val="0"/>
            <c:extLst>
              <c:ext xmlns:c16="http://schemas.microsoft.com/office/drawing/2014/chart" uri="{C3380CC4-5D6E-409C-BE32-E72D297353CC}">
                <c16:uniqueId val="{0000021E-AEF2-6848-995F-354886D56EC3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21F-AEF2-6848-995F-354886D56EC3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220-AEF2-6848-995F-354886D56EC3}"/>
              </c:ext>
            </c:extLst>
          </c:dPt>
          <c:dPt>
            <c:idx val="331"/>
            <c:bubble3D val="0"/>
            <c:extLst>
              <c:ext xmlns:c16="http://schemas.microsoft.com/office/drawing/2014/chart" uri="{C3380CC4-5D6E-409C-BE32-E72D297353CC}">
                <c16:uniqueId val="{00000221-AEF2-6848-995F-354886D56EC3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222-AEF2-6848-995F-354886D56EC3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223-AEF2-6848-995F-354886D56EC3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224-AEF2-6848-995F-354886D56EC3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225-AEF2-6848-995F-354886D56EC3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226-AEF2-6848-995F-354886D56EC3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227-AEF2-6848-995F-354886D56EC3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228-AEF2-6848-995F-354886D56EC3}"/>
              </c:ext>
            </c:extLst>
          </c:dPt>
          <c:dPt>
            <c:idx val="341"/>
            <c:bubble3D val="0"/>
            <c:extLst>
              <c:ext xmlns:c16="http://schemas.microsoft.com/office/drawing/2014/chart" uri="{C3380CC4-5D6E-409C-BE32-E72D297353CC}">
                <c16:uniqueId val="{00000229-AEF2-6848-995F-354886D56EC3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22A-AEF2-6848-995F-354886D56EC3}"/>
              </c:ext>
            </c:extLst>
          </c:dPt>
          <c:dPt>
            <c:idx val="344"/>
            <c:bubble3D val="0"/>
            <c:extLst>
              <c:ext xmlns:c16="http://schemas.microsoft.com/office/drawing/2014/chart" uri="{C3380CC4-5D6E-409C-BE32-E72D297353CC}">
                <c16:uniqueId val="{0000022B-AEF2-6848-995F-354886D56EC3}"/>
              </c:ext>
            </c:extLst>
          </c:dPt>
          <c:dPt>
            <c:idx val="345"/>
            <c:bubble3D val="0"/>
            <c:extLst>
              <c:ext xmlns:c16="http://schemas.microsoft.com/office/drawing/2014/chart" uri="{C3380CC4-5D6E-409C-BE32-E72D297353CC}">
                <c16:uniqueId val="{0000022C-AEF2-6848-995F-354886D56EC3}"/>
              </c:ext>
            </c:extLst>
          </c:dPt>
          <c:dPt>
            <c:idx val="346"/>
            <c:bubble3D val="0"/>
            <c:extLst>
              <c:ext xmlns:c16="http://schemas.microsoft.com/office/drawing/2014/chart" uri="{C3380CC4-5D6E-409C-BE32-E72D297353CC}">
                <c16:uniqueId val="{0000022D-AEF2-6848-995F-354886D56EC3}"/>
              </c:ext>
            </c:extLst>
          </c:dPt>
          <c:dPt>
            <c:idx val="347"/>
            <c:bubble3D val="0"/>
            <c:extLst>
              <c:ext xmlns:c16="http://schemas.microsoft.com/office/drawing/2014/chart" uri="{C3380CC4-5D6E-409C-BE32-E72D297353CC}">
                <c16:uniqueId val="{0000022E-AEF2-6848-995F-354886D56EC3}"/>
              </c:ext>
            </c:extLst>
          </c:dPt>
          <c:dPt>
            <c:idx val="348"/>
            <c:bubble3D val="0"/>
            <c:extLst>
              <c:ext xmlns:c16="http://schemas.microsoft.com/office/drawing/2014/chart" uri="{C3380CC4-5D6E-409C-BE32-E72D297353CC}">
                <c16:uniqueId val="{0000022F-AEF2-6848-995F-354886D56EC3}"/>
              </c:ext>
            </c:extLst>
          </c:dPt>
          <c:dPt>
            <c:idx val="349"/>
            <c:bubble3D val="0"/>
            <c:extLst>
              <c:ext xmlns:c16="http://schemas.microsoft.com/office/drawing/2014/chart" uri="{C3380CC4-5D6E-409C-BE32-E72D297353CC}">
                <c16:uniqueId val="{00000230-AEF2-6848-995F-354886D56EC3}"/>
              </c:ext>
            </c:extLst>
          </c:dPt>
          <c:dPt>
            <c:idx val="350"/>
            <c:bubble3D val="0"/>
            <c:extLst>
              <c:ext xmlns:c16="http://schemas.microsoft.com/office/drawing/2014/chart" uri="{C3380CC4-5D6E-409C-BE32-E72D297353CC}">
                <c16:uniqueId val="{00000231-AEF2-6848-995F-354886D56EC3}"/>
              </c:ext>
            </c:extLst>
          </c:dPt>
          <c:dPt>
            <c:idx val="351"/>
            <c:bubble3D val="0"/>
            <c:extLst>
              <c:ext xmlns:c16="http://schemas.microsoft.com/office/drawing/2014/chart" uri="{C3380CC4-5D6E-409C-BE32-E72D297353CC}">
                <c16:uniqueId val="{00000232-AEF2-6848-995F-354886D56EC3}"/>
              </c:ext>
            </c:extLst>
          </c:dPt>
          <c:dPt>
            <c:idx val="352"/>
            <c:bubble3D val="0"/>
            <c:extLst>
              <c:ext xmlns:c16="http://schemas.microsoft.com/office/drawing/2014/chart" uri="{C3380CC4-5D6E-409C-BE32-E72D297353CC}">
                <c16:uniqueId val="{00000233-AEF2-6848-995F-354886D56EC3}"/>
              </c:ext>
            </c:extLst>
          </c:dPt>
          <c:dPt>
            <c:idx val="354"/>
            <c:bubble3D val="0"/>
            <c:extLst>
              <c:ext xmlns:c16="http://schemas.microsoft.com/office/drawing/2014/chart" uri="{C3380CC4-5D6E-409C-BE32-E72D297353CC}">
                <c16:uniqueId val="{00000234-AEF2-6848-995F-354886D56EC3}"/>
              </c:ext>
            </c:extLst>
          </c:dPt>
          <c:dPt>
            <c:idx val="355"/>
            <c:bubble3D val="0"/>
            <c:extLst>
              <c:ext xmlns:c16="http://schemas.microsoft.com/office/drawing/2014/chart" uri="{C3380CC4-5D6E-409C-BE32-E72D297353CC}">
                <c16:uniqueId val="{00000235-AEF2-6848-995F-354886D56EC3}"/>
              </c:ext>
            </c:extLst>
          </c:dPt>
          <c:dPt>
            <c:idx val="356"/>
            <c:bubble3D val="0"/>
            <c:extLst>
              <c:ext xmlns:c16="http://schemas.microsoft.com/office/drawing/2014/chart" uri="{C3380CC4-5D6E-409C-BE32-E72D297353CC}">
                <c16:uniqueId val="{00000236-AEF2-6848-995F-354886D56EC3}"/>
              </c:ext>
            </c:extLst>
          </c:dPt>
          <c:dPt>
            <c:idx val="357"/>
            <c:bubble3D val="0"/>
            <c:extLst>
              <c:ext xmlns:c16="http://schemas.microsoft.com/office/drawing/2014/chart" uri="{C3380CC4-5D6E-409C-BE32-E72D297353CC}">
                <c16:uniqueId val="{00000237-AEF2-6848-995F-354886D56EC3}"/>
              </c:ext>
            </c:extLst>
          </c:dPt>
          <c:dPt>
            <c:idx val="358"/>
            <c:bubble3D val="0"/>
            <c:extLst>
              <c:ext xmlns:c16="http://schemas.microsoft.com/office/drawing/2014/chart" uri="{C3380CC4-5D6E-409C-BE32-E72D297353CC}">
                <c16:uniqueId val="{00000238-AEF2-6848-995F-354886D56EC3}"/>
              </c:ext>
            </c:extLst>
          </c:dPt>
          <c:dPt>
            <c:idx val="359"/>
            <c:bubble3D val="0"/>
            <c:extLst>
              <c:ext xmlns:c16="http://schemas.microsoft.com/office/drawing/2014/chart" uri="{C3380CC4-5D6E-409C-BE32-E72D297353CC}">
                <c16:uniqueId val="{00000239-AEF2-6848-995F-354886D56EC3}"/>
              </c:ext>
            </c:extLst>
          </c:dPt>
          <c:dPt>
            <c:idx val="360"/>
            <c:bubble3D val="0"/>
            <c:extLst>
              <c:ext xmlns:c16="http://schemas.microsoft.com/office/drawing/2014/chart" uri="{C3380CC4-5D6E-409C-BE32-E72D297353CC}">
                <c16:uniqueId val="{0000023A-AEF2-6848-995F-354886D56EC3}"/>
              </c:ext>
            </c:extLst>
          </c:dPt>
          <c:dPt>
            <c:idx val="361"/>
            <c:bubble3D val="0"/>
            <c:extLst>
              <c:ext xmlns:c16="http://schemas.microsoft.com/office/drawing/2014/chart" uri="{C3380CC4-5D6E-409C-BE32-E72D297353CC}">
                <c16:uniqueId val="{0000023B-AEF2-6848-995F-354886D56EC3}"/>
              </c:ext>
            </c:extLst>
          </c:dPt>
          <c:dPt>
            <c:idx val="362"/>
            <c:bubble3D val="0"/>
            <c:extLst>
              <c:ext xmlns:c16="http://schemas.microsoft.com/office/drawing/2014/chart" uri="{C3380CC4-5D6E-409C-BE32-E72D297353CC}">
                <c16:uniqueId val="{0000023C-AEF2-6848-995F-354886D56EC3}"/>
              </c:ext>
            </c:extLst>
          </c:dPt>
          <c:dPt>
            <c:idx val="363"/>
            <c:bubble3D val="0"/>
            <c:extLst>
              <c:ext xmlns:c16="http://schemas.microsoft.com/office/drawing/2014/chart" uri="{C3380CC4-5D6E-409C-BE32-E72D297353CC}">
                <c16:uniqueId val="{0000023D-AEF2-6848-995F-354886D56EC3}"/>
              </c:ext>
            </c:extLst>
          </c:dPt>
          <c:dPt>
            <c:idx val="364"/>
            <c:bubble3D val="0"/>
            <c:extLst>
              <c:ext xmlns:c16="http://schemas.microsoft.com/office/drawing/2014/chart" uri="{C3380CC4-5D6E-409C-BE32-E72D297353CC}">
                <c16:uniqueId val="{0000023E-AEF2-6848-995F-354886D56EC3}"/>
              </c:ext>
            </c:extLst>
          </c:dPt>
          <c:dPt>
            <c:idx val="365"/>
            <c:bubble3D val="0"/>
            <c:extLst>
              <c:ext xmlns:c16="http://schemas.microsoft.com/office/drawing/2014/chart" uri="{C3380CC4-5D6E-409C-BE32-E72D297353CC}">
                <c16:uniqueId val="{0000023F-AEF2-6848-995F-354886D56EC3}"/>
              </c:ext>
            </c:extLst>
          </c:dPt>
          <c:dPt>
            <c:idx val="366"/>
            <c:bubble3D val="0"/>
            <c:extLst>
              <c:ext xmlns:c16="http://schemas.microsoft.com/office/drawing/2014/chart" uri="{C3380CC4-5D6E-409C-BE32-E72D297353CC}">
                <c16:uniqueId val="{00000240-AEF2-6848-995F-354886D56EC3}"/>
              </c:ext>
            </c:extLst>
          </c:dPt>
          <c:dPt>
            <c:idx val="367"/>
            <c:bubble3D val="0"/>
            <c:extLst>
              <c:ext xmlns:c16="http://schemas.microsoft.com/office/drawing/2014/chart" uri="{C3380CC4-5D6E-409C-BE32-E72D297353CC}">
                <c16:uniqueId val="{00000241-AEF2-6848-995F-354886D56EC3}"/>
              </c:ext>
            </c:extLst>
          </c:dPt>
          <c:dPt>
            <c:idx val="368"/>
            <c:bubble3D val="0"/>
            <c:extLst>
              <c:ext xmlns:c16="http://schemas.microsoft.com/office/drawing/2014/chart" uri="{C3380CC4-5D6E-409C-BE32-E72D297353CC}">
                <c16:uniqueId val="{00000242-AEF2-6848-995F-354886D56EC3}"/>
              </c:ext>
            </c:extLst>
          </c:dPt>
          <c:dPt>
            <c:idx val="370"/>
            <c:bubble3D val="0"/>
            <c:extLst>
              <c:ext xmlns:c16="http://schemas.microsoft.com/office/drawing/2014/chart" uri="{C3380CC4-5D6E-409C-BE32-E72D297353CC}">
                <c16:uniqueId val="{00000243-AEF2-6848-995F-354886D56EC3}"/>
              </c:ext>
            </c:extLst>
          </c:dPt>
          <c:dPt>
            <c:idx val="371"/>
            <c:bubble3D val="0"/>
            <c:extLst>
              <c:ext xmlns:c16="http://schemas.microsoft.com/office/drawing/2014/chart" uri="{C3380CC4-5D6E-409C-BE32-E72D297353CC}">
                <c16:uniqueId val="{00000244-AEF2-6848-995F-354886D56EC3}"/>
              </c:ext>
            </c:extLst>
          </c:dPt>
          <c:dPt>
            <c:idx val="372"/>
            <c:bubble3D val="0"/>
            <c:extLst>
              <c:ext xmlns:c16="http://schemas.microsoft.com/office/drawing/2014/chart" uri="{C3380CC4-5D6E-409C-BE32-E72D297353CC}">
                <c16:uniqueId val="{00000245-AEF2-6848-995F-354886D56EC3}"/>
              </c:ext>
            </c:extLst>
          </c:dPt>
          <c:dPt>
            <c:idx val="373"/>
            <c:bubble3D val="0"/>
            <c:extLst>
              <c:ext xmlns:c16="http://schemas.microsoft.com/office/drawing/2014/chart" uri="{C3380CC4-5D6E-409C-BE32-E72D297353CC}">
                <c16:uniqueId val="{00000246-AEF2-6848-995F-354886D56EC3}"/>
              </c:ext>
            </c:extLst>
          </c:dPt>
          <c:dPt>
            <c:idx val="374"/>
            <c:bubble3D val="0"/>
            <c:extLst>
              <c:ext xmlns:c16="http://schemas.microsoft.com/office/drawing/2014/chart" uri="{C3380CC4-5D6E-409C-BE32-E72D297353CC}">
                <c16:uniqueId val="{00000247-AEF2-6848-995F-354886D56EC3}"/>
              </c:ext>
            </c:extLst>
          </c:dPt>
          <c:dPt>
            <c:idx val="375"/>
            <c:bubble3D val="0"/>
            <c:extLst>
              <c:ext xmlns:c16="http://schemas.microsoft.com/office/drawing/2014/chart" uri="{C3380CC4-5D6E-409C-BE32-E72D297353CC}">
                <c16:uniqueId val="{00000248-AEF2-6848-995F-354886D56EC3}"/>
              </c:ext>
            </c:extLst>
          </c:dPt>
          <c:dPt>
            <c:idx val="376"/>
            <c:bubble3D val="0"/>
            <c:extLst>
              <c:ext xmlns:c16="http://schemas.microsoft.com/office/drawing/2014/chart" uri="{C3380CC4-5D6E-409C-BE32-E72D297353CC}">
                <c16:uniqueId val="{00000249-AEF2-6848-995F-354886D56EC3}"/>
              </c:ext>
            </c:extLst>
          </c:dPt>
          <c:dPt>
            <c:idx val="378"/>
            <c:bubble3D val="0"/>
            <c:extLst>
              <c:ext xmlns:c16="http://schemas.microsoft.com/office/drawing/2014/chart" uri="{C3380CC4-5D6E-409C-BE32-E72D297353CC}">
                <c16:uniqueId val="{0000024A-AEF2-6848-995F-354886D56EC3}"/>
              </c:ext>
            </c:extLst>
          </c:dPt>
          <c:dPt>
            <c:idx val="379"/>
            <c:bubble3D val="0"/>
            <c:extLst>
              <c:ext xmlns:c16="http://schemas.microsoft.com/office/drawing/2014/chart" uri="{C3380CC4-5D6E-409C-BE32-E72D297353CC}">
                <c16:uniqueId val="{0000024B-AEF2-6848-995F-354886D56EC3}"/>
              </c:ext>
            </c:extLst>
          </c:dPt>
          <c:dPt>
            <c:idx val="380"/>
            <c:bubble3D val="0"/>
            <c:extLst>
              <c:ext xmlns:c16="http://schemas.microsoft.com/office/drawing/2014/chart" uri="{C3380CC4-5D6E-409C-BE32-E72D297353CC}">
                <c16:uniqueId val="{0000024C-AEF2-6848-995F-354886D56EC3}"/>
              </c:ext>
            </c:extLst>
          </c:dPt>
          <c:dPt>
            <c:idx val="382"/>
            <c:bubble3D val="0"/>
            <c:extLst>
              <c:ext xmlns:c16="http://schemas.microsoft.com/office/drawing/2014/chart" uri="{C3380CC4-5D6E-409C-BE32-E72D297353CC}">
                <c16:uniqueId val="{0000024D-AEF2-6848-995F-354886D56EC3}"/>
              </c:ext>
            </c:extLst>
          </c:dPt>
          <c:dPt>
            <c:idx val="383"/>
            <c:bubble3D val="0"/>
            <c:extLst>
              <c:ext xmlns:c16="http://schemas.microsoft.com/office/drawing/2014/chart" uri="{C3380CC4-5D6E-409C-BE32-E72D297353CC}">
                <c16:uniqueId val="{0000024E-AEF2-6848-995F-354886D56EC3}"/>
              </c:ext>
            </c:extLst>
          </c:dPt>
          <c:dPt>
            <c:idx val="384"/>
            <c:bubble3D val="0"/>
            <c:extLst>
              <c:ext xmlns:c16="http://schemas.microsoft.com/office/drawing/2014/chart" uri="{C3380CC4-5D6E-409C-BE32-E72D297353CC}">
                <c16:uniqueId val="{0000024F-AEF2-6848-995F-354886D56EC3}"/>
              </c:ext>
            </c:extLst>
          </c:dPt>
          <c:dPt>
            <c:idx val="385"/>
            <c:bubble3D val="0"/>
            <c:extLst>
              <c:ext xmlns:c16="http://schemas.microsoft.com/office/drawing/2014/chart" uri="{C3380CC4-5D6E-409C-BE32-E72D297353CC}">
                <c16:uniqueId val="{00000250-AEF2-6848-995F-354886D56EC3}"/>
              </c:ext>
            </c:extLst>
          </c:dPt>
          <c:dPt>
            <c:idx val="386"/>
            <c:bubble3D val="0"/>
            <c:extLst>
              <c:ext xmlns:c16="http://schemas.microsoft.com/office/drawing/2014/chart" uri="{C3380CC4-5D6E-409C-BE32-E72D297353CC}">
                <c16:uniqueId val="{00000251-AEF2-6848-995F-354886D56EC3}"/>
              </c:ext>
            </c:extLst>
          </c:dPt>
          <c:dPt>
            <c:idx val="387"/>
            <c:bubble3D val="0"/>
            <c:extLst>
              <c:ext xmlns:c16="http://schemas.microsoft.com/office/drawing/2014/chart" uri="{C3380CC4-5D6E-409C-BE32-E72D297353CC}">
                <c16:uniqueId val="{00000252-AEF2-6848-995F-354886D56EC3}"/>
              </c:ext>
            </c:extLst>
          </c:dPt>
          <c:dPt>
            <c:idx val="388"/>
            <c:bubble3D val="0"/>
            <c:extLst>
              <c:ext xmlns:c16="http://schemas.microsoft.com/office/drawing/2014/chart" uri="{C3380CC4-5D6E-409C-BE32-E72D297353CC}">
                <c16:uniqueId val="{00000253-AEF2-6848-995F-354886D56EC3}"/>
              </c:ext>
            </c:extLst>
          </c:dPt>
          <c:dPt>
            <c:idx val="389"/>
            <c:bubble3D val="0"/>
            <c:extLst>
              <c:ext xmlns:c16="http://schemas.microsoft.com/office/drawing/2014/chart" uri="{C3380CC4-5D6E-409C-BE32-E72D297353CC}">
                <c16:uniqueId val="{00000254-AEF2-6848-995F-354886D56EC3}"/>
              </c:ext>
            </c:extLst>
          </c:dPt>
          <c:dPt>
            <c:idx val="390"/>
            <c:bubble3D val="0"/>
            <c:extLst>
              <c:ext xmlns:c16="http://schemas.microsoft.com/office/drawing/2014/chart" uri="{C3380CC4-5D6E-409C-BE32-E72D297353CC}">
                <c16:uniqueId val="{00000255-AEF2-6848-995F-354886D56EC3}"/>
              </c:ext>
            </c:extLst>
          </c:dPt>
          <c:dPt>
            <c:idx val="391"/>
            <c:bubble3D val="0"/>
            <c:extLst>
              <c:ext xmlns:c16="http://schemas.microsoft.com/office/drawing/2014/chart" uri="{C3380CC4-5D6E-409C-BE32-E72D297353CC}">
                <c16:uniqueId val="{00000256-AEF2-6848-995F-354886D56EC3}"/>
              </c:ext>
            </c:extLst>
          </c:dPt>
          <c:dPt>
            <c:idx val="392"/>
            <c:bubble3D val="0"/>
            <c:extLst>
              <c:ext xmlns:c16="http://schemas.microsoft.com/office/drawing/2014/chart" uri="{C3380CC4-5D6E-409C-BE32-E72D297353CC}">
                <c16:uniqueId val="{00000257-AEF2-6848-995F-354886D56EC3}"/>
              </c:ext>
            </c:extLst>
          </c:dPt>
          <c:dPt>
            <c:idx val="393"/>
            <c:bubble3D val="0"/>
            <c:extLst>
              <c:ext xmlns:c16="http://schemas.microsoft.com/office/drawing/2014/chart" uri="{C3380CC4-5D6E-409C-BE32-E72D297353CC}">
                <c16:uniqueId val="{00000258-AEF2-6848-995F-354886D56EC3}"/>
              </c:ext>
            </c:extLst>
          </c:dPt>
          <c:dPt>
            <c:idx val="394"/>
            <c:bubble3D val="0"/>
            <c:extLst>
              <c:ext xmlns:c16="http://schemas.microsoft.com/office/drawing/2014/chart" uri="{C3380CC4-5D6E-409C-BE32-E72D297353CC}">
                <c16:uniqueId val="{00000259-AEF2-6848-995F-354886D56EC3}"/>
              </c:ext>
            </c:extLst>
          </c:dPt>
          <c:dPt>
            <c:idx val="395"/>
            <c:bubble3D val="0"/>
            <c:extLst>
              <c:ext xmlns:c16="http://schemas.microsoft.com/office/drawing/2014/chart" uri="{C3380CC4-5D6E-409C-BE32-E72D297353CC}">
                <c16:uniqueId val="{0000025A-AEF2-6848-995F-354886D56EC3}"/>
              </c:ext>
            </c:extLst>
          </c:dPt>
          <c:dPt>
            <c:idx val="396"/>
            <c:bubble3D val="0"/>
            <c:extLst>
              <c:ext xmlns:c16="http://schemas.microsoft.com/office/drawing/2014/chart" uri="{C3380CC4-5D6E-409C-BE32-E72D297353CC}">
                <c16:uniqueId val="{0000025B-AEF2-6848-995F-354886D56EC3}"/>
              </c:ext>
            </c:extLst>
          </c:dPt>
          <c:dPt>
            <c:idx val="398"/>
            <c:bubble3D val="0"/>
            <c:extLst>
              <c:ext xmlns:c16="http://schemas.microsoft.com/office/drawing/2014/chart" uri="{C3380CC4-5D6E-409C-BE32-E72D297353CC}">
                <c16:uniqueId val="{0000025C-AEF2-6848-995F-354886D56EC3}"/>
              </c:ext>
            </c:extLst>
          </c:dPt>
          <c:dPt>
            <c:idx val="399"/>
            <c:bubble3D val="0"/>
            <c:extLst>
              <c:ext xmlns:c16="http://schemas.microsoft.com/office/drawing/2014/chart" uri="{C3380CC4-5D6E-409C-BE32-E72D297353CC}">
                <c16:uniqueId val="{0000025D-AEF2-6848-995F-354886D56EC3}"/>
              </c:ext>
            </c:extLst>
          </c:dPt>
          <c:dPt>
            <c:idx val="400"/>
            <c:bubble3D val="0"/>
            <c:extLst>
              <c:ext xmlns:c16="http://schemas.microsoft.com/office/drawing/2014/chart" uri="{C3380CC4-5D6E-409C-BE32-E72D297353CC}">
                <c16:uniqueId val="{0000025E-AEF2-6848-995F-354886D56EC3}"/>
              </c:ext>
            </c:extLst>
          </c:dPt>
          <c:dPt>
            <c:idx val="401"/>
            <c:bubble3D val="0"/>
            <c:extLst>
              <c:ext xmlns:c16="http://schemas.microsoft.com/office/drawing/2014/chart" uri="{C3380CC4-5D6E-409C-BE32-E72D297353CC}">
                <c16:uniqueId val="{0000025F-AEF2-6848-995F-354886D56EC3}"/>
              </c:ext>
            </c:extLst>
          </c:dPt>
          <c:dPt>
            <c:idx val="402"/>
            <c:bubble3D val="0"/>
            <c:extLst>
              <c:ext xmlns:c16="http://schemas.microsoft.com/office/drawing/2014/chart" uri="{C3380CC4-5D6E-409C-BE32-E72D297353CC}">
                <c16:uniqueId val="{00000260-AEF2-6848-995F-354886D56EC3}"/>
              </c:ext>
            </c:extLst>
          </c:dPt>
          <c:dPt>
            <c:idx val="403"/>
            <c:bubble3D val="0"/>
            <c:extLst>
              <c:ext xmlns:c16="http://schemas.microsoft.com/office/drawing/2014/chart" uri="{C3380CC4-5D6E-409C-BE32-E72D297353CC}">
                <c16:uniqueId val="{00000261-AEF2-6848-995F-354886D56EC3}"/>
              </c:ext>
            </c:extLst>
          </c:dPt>
          <c:dPt>
            <c:idx val="405"/>
            <c:bubble3D val="0"/>
            <c:extLst>
              <c:ext xmlns:c16="http://schemas.microsoft.com/office/drawing/2014/chart" uri="{C3380CC4-5D6E-409C-BE32-E72D297353CC}">
                <c16:uniqueId val="{00000262-AEF2-6848-995F-354886D56EC3}"/>
              </c:ext>
            </c:extLst>
          </c:dPt>
          <c:dPt>
            <c:idx val="406"/>
            <c:bubble3D val="0"/>
            <c:extLst>
              <c:ext xmlns:c16="http://schemas.microsoft.com/office/drawing/2014/chart" uri="{C3380CC4-5D6E-409C-BE32-E72D297353CC}">
                <c16:uniqueId val="{00000263-AEF2-6848-995F-354886D56EC3}"/>
              </c:ext>
            </c:extLst>
          </c:dPt>
          <c:dPt>
            <c:idx val="407"/>
            <c:bubble3D val="0"/>
            <c:extLst>
              <c:ext xmlns:c16="http://schemas.microsoft.com/office/drawing/2014/chart" uri="{C3380CC4-5D6E-409C-BE32-E72D297353CC}">
                <c16:uniqueId val="{00000264-AEF2-6848-995F-354886D56EC3}"/>
              </c:ext>
            </c:extLst>
          </c:dPt>
          <c:dPt>
            <c:idx val="408"/>
            <c:bubble3D val="0"/>
            <c:extLst>
              <c:ext xmlns:c16="http://schemas.microsoft.com/office/drawing/2014/chart" uri="{C3380CC4-5D6E-409C-BE32-E72D297353CC}">
                <c16:uniqueId val="{00000265-AEF2-6848-995F-354886D56EC3}"/>
              </c:ext>
            </c:extLst>
          </c:dPt>
          <c:dPt>
            <c:idx val="409"/>
            <c:bubble3D val="0"/>
            <c:extLst>
              <c:ext xmlns:c16="http://schemas.microsoft.com/office/drawing/2014/chart" uri="{C3380CC4-5D6E-409C-BE32-E72D297353CC}">
                <c16:uniqueId val="{00000266-AEF2-6848-995F-354886D56EC3}"/>
              </c:ext>
            </c:extLst>
          </c:dPt>
          <c:dPt>
            <c:idx val="410"/>
            <c:bubble3D val="0"/>
            <c:extLst>
              <c:ext xmlns:c16="http://schemas.microsoft.com/office/drawing/2014/chart" uri="{C3380CC4-5D6E-409C-BE32-E72D297353CC}">
                <c16:uniqueId val="{00000267-AEF2-6848-995F-354886D56EC3}"/>
              </c:ext>
            </c:extLst>
          </c:dPt>
          <c:dPt>
            <c:idx val="411"/>
            <c:bubble3D val="0"/>
            <c:extLst>
              <c:ext xmlns:c16="http://schemas.microsoft.com/office/drawing/2014/chart" uri="{C3380CC4-5D6E-409C-BE32-E72D297353CC}">
                <c16:uniqueId val="{00000268-AEF2-6848-995F-354886D56EC3}"/>
              </c:ext>
            </c:extLst>
          </c:dPt>
          <c:dPt>
            <c:idx val="412"/>
            <c:bubble3D val="0"/>
            <c:extLst>
              <c:ext xmlns:c16="http://schemas.microsoft.com/office/drawing/2014/chart" uri="{C3380CC4-5D6E-409C-BE32-E72D297353CC}">
                <c16:uniqueId val="{00000269-AEF2-6848-995F-354886D56EC3}"/>
              </c:ext>
            </c:extLst>
          </c:dPt>
          <c:dPt>
            <c:idx val="413"/>
            <c:bubble3D val="0"/>
            <c:extLst>
              <c:ext xmlns:c16="http://schemas.microsoft.com/office/drawing/2014/chart" uri="{C3380CC4-5D6E-409C-BE32-E72D297353CC}">
                <c16:uniqueId val="{0000026A-AEF2-6848-995F-354886D56EC3}"/>
              </c:ext>
            </c:extLst>
          </c:dPt>
          <c:dPt>
            <c:idx val="415"/>
            <c:bubble3D val="0"/>
            <c:extLst>
              <c:ext xmlns:c16="http://schemas.microsoft.com/office/drawing/2014/chart" uri="{C3380CC4-5D6E-409C-BE32-E72D297353CC}">
                <c16:uniqueId val="{0000026B-AEF2-6848-995F-354886D56EC3}"/>
              </c:ext>
            </c:extLst>
          </c:dPt>
          <c:dPt>
            <c:idx val="416"/>
            <c:bubble3D val="0"/>
            <c:extLst>
              <c:ext xmlns:c16="http://schemas.microsoft.com/office/drawing/2014/chart" uri="{C3380CC4-5D6E-409C-BE32-E72D297353CC}">
                <c16:uniqueId val="{0000026C-AEF2-6848-995F-354886D56EC3}"/>
              </c:ext>
            </c:extLst>
          </c:dPt>
          <c:dPt>
            <c:idx val="417"/>
            <c:bubble3D val="0"/>
            <c:extLst>
              <c:ext xmlns:c16="http://schemas.microsoft.com/office/drawing/2014/chart" uri="{C3380CC4-5D6E-409C-BE32-E72D297353CC}">
                <c16:uniqueId val="{0000026D-AEF2-6848-995F-354886D56EC3}"/>
              </c:ext>
            </c:extLst>
          </c:dPt>
          <c:dPt>
            <c:idx val="418"/>
            <c:bubble3D val="0"/>
            <c:extLst>
              <c:ext xmlns:c16="http://schemas.microsoft.com/office/drawing/2014/chart" uri="{C3380CC4-5D6E-409C-BE32-E72D297353CC}">
                <c16:uniqueId val="{0000026E-AEF2-6848-995F-354886D56EC3}"/>
              </c:ext>
            </c:extLst>
          </c:dPt>
          <c:dPt>
            <c:idx val="419"/>
            <c:bubble3D val="0"/>
            <c:extLst>
              <c:ext xmlns:c16="http://schemas.microsoft.com/office/drawing/2014/chart" uri="{C3380CC4-5D6E-409C-BE32-E72D297353CC}">
                <c16:uniqueId val="{0000026F-AEF2-6848-995F-354886D56EC3}"/>
              </c:ext>
            </c:extLst>
          </c:dPt>
          <c:dPt>
            <c:idx val="420"/>
            <c:bubble3D val="0"/>
            <c:extLst>
              <c:ext xmlns:c16="http://schemas.microsoft.com/office/drawing/2014/chart" uri="{C3380CC4-5D6E-409C-BE32-E72D297353CC}">
                <c16:uniqueId val="{00000270-AEF2-6848-995F-354886D56EC3}"/>
              </c:ext>
            </c:extLst>
          </c:dPt>
          <c:dPt>
            <c:idx val="421"/>
            <c:bubble3D val="0"/>
            <c:extLst>
              <c:ext xmlns:c16="http://schemas.microsoft.com/office/drawing/2014/chart" uri="{C3380CC4-5D6E-409C-BE32-E72D297353CC}">
                <c16:uniqueId val="{00000271-AEF2-6848-995F-354886D56EC3}"/>
              </c:ext>
            </c:extLst>
          </c:dPt>
          <c:dPt>
            <c:idx val="422"/>
            <c:bubble3D val="0"/>
            <c:extLst>
              <c:ext xmlns:c16="http://schemas.microsoft.com/office/drawing/2014/chart" uri="{C3380CC4-5D6E-409C-BE32-E72D297353CC}">
                <c16:uniqueId val="{00000272-AEF2-6848-995F-354886D56EC3}"/>
              </c:ext>
            </c:extLst>
          </c:dPt>
          <c:dPt>
            <c:idx val="423"/>
            <c:bubble3D val="0"/>
            <c:extLst>
              <c:ext xmlns:c16="http://schemas.microsoft.com/office/drawing/2014/chart" uri="{C3380CC4-5D6E-409C-BE32-E72D297353CC}">
                <c16:uniqueId val="{00000273-AEF2-6848-995F-354886D56EC3}"/>
              </c:ext>
            </c:extLst>
          </c:dPt>
          <c:dPt>
            <c:idx val="424"/>
            <c:bubble3D val="0"/>
            <c:extLst>
              <c:ext xmlns:c16="http://schemas.microsoft.com/office/drawing/2014/chart" uri="{C3380CC4-5D6E-409C-BE32-E72D297353CC}">
                <c16:uniqueId val="{00000274-AEF2-6848-995F-354886D56EC3}"/>
              </c:ext>
            </c:extLst>
          </c:dPt>
          <c:dPt>
            <c:idx val="425"/>
            <c:bubble3D val="0"/>
            <c:extLst>
              <c:ext xmlns:c16="http://schemas.microsoft.com/office/drawing/2014/chart" uri="{C3380CC4-5D6E-409C-BE32-E72D297353CC}">
                <c16:uniqueId val="{00000275-AEF2-6848-995F-354886D56EC3}"/>
              </c:ext>
            </c:extLst>
          </c:dPt>
          <c:dPt>
            <c:idx val="426"/>
            <c:bubble3D val="0"/>
            <c:extLst>
              <c:ext xmlns:c16="http://schemas.microsoft.com/office/drawing/2014/chart" uri="{C3380CC4-5D6E-409C-BE32-E72D297353CC}">
                <c16:uniqueId val="{00000276-AEF2-6848-995F-354886D56EC3}"/>
              </c:ext>
            </c:extLst>
          </c:dPt>
          <c:dPt>
            <c:idx val="427"/>
            <c:bubble3D val="0"/>
            <c:extLst>
              <c:ext xmlns:c16="http://schemas.microsoft.com/office/drawing/2014/chart" uri="{C3380CC4-5D6E-409C-BE32-E72D297353CC}">
                <c16:uniqueId val="{00000277-AEF2-6848-995F-354886D56EC3}"/>
              </c:ext>
            </c:extLst>
          </c:dPt>
          <c:dPt>
            <c:idx val="428"/>
            <c:bubble3D val="0"/>
            <c:extLst>
              <c:ext xmlns:c16="http://schemas.microsoft.com/office/drawing/2014/chart" uri="{C3380CC4-5D6E-409C-BE32-E72D297353CC}">
                <c16:uniqueId val="{00000278-AEF2-6848-995F-354886D56EC3}"/>
              </c:ext>
            </c:extLst>
          </c:dPt>
          <c:dPt>
            <c:idx val="429"/>
            <c:bubble3D val="0"/>
            <c:extLst>
              <c:ext xmlns:c16="http://schemas.microsoft.com/office/drawing/2014/chart" uri="{C3380CC4-5D6E-409C-BE32-E72D297353CC}">
                <c16:uniqueId val="{00000279-AEF2-6848-995F-354886D56EC3}"/>
              </c:ext>
            </c:extLst>
          </c:dPt>
          <c:dPt>
            <c:idx val="430"/>
            <c:bubble3D val="0"/>
            <c:extLst>
              <c:ext xmlns:c16="http://schemas.microsoft.com/office/drawing/2014/chart" uri="{C3380CC4-5D6E-409C-BE32-E72D297353CC}">
                <c16:uniqueId val="{0000027A-AEF2-6848-995F-354886D56EC3}"/>
              </c:ext>
            </c:extLst>
          </c:dPt>
          <c:dPt>
            <c:idx val="431"/>
            <c:bubble3D val="0"/>
            <c:extLst>
              <c:ext xmlns:c16="http://schemas.microsoft.com/office/drawing/2014/chart" uri="{C3380CC4-5D6E-409C-BE32-E72D297353CC}">
                <c16:uniqueId val="{0000027B-AEF2-6848-995F-354886D56EC3}"/>
              </c:ext>
            </c:extLst>
          </c:dPt>
          <c:dPt>
            <c:idx val="432"/>
            <c:bubble3D val="0"/>
            <c:extLst>
              <c:ext xmlns:c16="http://schemas.microsoft.com/office/drawing/2014/chart" uri="{C3380CC4-5D6E-409C-BE32-E72D297353CC}">
                <c16:uniqueId val="{0000027C-AEF2-6848-995F-354886D56EC3}"/>
              </c:ext>
            </c:extLst>
          </c:dPt>
          <c:dPt>
            <c:idx val="433"/>
            <c:bubble3D val="0"/>
            <c:extLst>
              <c:ext xmlns:c16="http://schemas.microsoft.com/office/drawing/2014/chart" uri="{C3380CC4-5D6E-409C-BE32-E72D297353CC}">
                <c16:uniqueId val="{0000027D-AEF2-6848-995F-354886D56EC3}"/>
              </c:ext>
            </c:extLst>
          </c:dPt>
          <c:dPt>
            <c:idx val="435"/>
            <c:bubble3D val="0"/>
            <c:extLst>
              <c:ext xmlns:c16="http://schemas.microsoft.com/office/drawing/2014/chart" uri="{C3380CC4-5D6E-409C-BE32-E72D297353CC}">
                <c16:uniqueId val="{0000027E-AEF2-6848-995F-354886D56EC3}"/>
              </c:ext>
            </c:extLst>
          </c:dPt>
          <c:dPt>
            <c:idx val="436"/>
            <c:bubble3D val="0"/>
            <c:extLst>
              <c:ext xmlns:c16="http://schemas.microsoft.com/office/drawing/2014/chart" uri="{C3380CC4-5D6E-409C-BE32-E72D297353CC}">
                <c16:uniqueId val="{0000027F-AEF2-6848-995F-354886D56EC3}"/>
              </c:ext>
            </c:extLst>
          </c:dPt>
          <c:dPt>
            <c:idx val="437"/>
            <c:bubble3D val="0"/>
            <c:extLst>
              <c:ext xmlns:c16="http://schemas.microsoft.com/office/drawing/2014/chart" uri="{C3380CC4-5D6E-409C-BE32-E72D297353CC}">
                <c16:uniqueId val="{00000280-AEF2-6848-995F-354886D56EC3}"/>
              </c:ext>
            </c:extLst>
          </c:dPt>
          <c:dPt>
            <c:idx val="438"/>
            <c:bubble3D val="0"/>
            <c:extLst>
              <c:ext xmlns:c16="http://schemas.microsoft.com/office/drawing/2014/chart" uri="{C3380CC4-5D6E-409C-BE32-E72D297353CC}">
                <c16:uniqueId val="{00000281-AEF2-6848-995F-354886D56EC3}"/>
              </c:ext>
            </c:extLst>
          </c:dPt>
          <c:dPt>
            <c:idx val="439"/>
            <c:bubble3D val="0"/>
            <c:extLst>
              <c:ext xmlns:c16="http://schemas.microsoft.com/office/drawing/2014/chart" uri="{C3380CC4-5D6E-409C-BE32-E72D297353CC}">
                <c16:uniqueId val="{00000282-AEF2-6848-995F-354886D56EC3}"/>
              </c:ext>
            </c:extLst>
          </c:dPt>
          <c:dPt>
            <c:idx val="440"/>
            <c:bubble3D val="0"/>
            <c:extLst>
              <c:ext xmlns:c16="http://schemas.microsoft.com/office/drawing/2014/chart" uri="{C3380CC4-5D6E-409C-BE32-E72D297353CC}">
                <c16:uniqueId val="{00000283-AEF2-6848-995F-354886D56EC3}"/>
              </c:ext>
            </c:extLst>
          </c:dPt>
          <c:dPt>
            <c:idx val="441"/>
            <c:bubble3D val="0"/>
            <c:extLst>
              <c:ext xmlns:c16="http://schemas.microsoft.com/office/drawing/2014/chart" uri="{C3380CC4-5D6E-409C-BE32-E72D297353CC}">
                <c16:uniqueId val="{00000284-AEF2-6848-995F-354886D56EC3}"/>
              </c:ext>
            </c:extLst>
          </c:dPt>
          <c:dPt>
            <c:idx val="442"/>
            <c:bubble3D val="0"/>
            <c:extLst>
              <c:ext xmlns:c16="http://schemas.microsoft.com/office/drawing/2014/chart" uri="{C3380CC4-5D6E-409C-BE32-E72D297353CC}">
                <c16:uniqueId val="{00000285-AEF2-6848-995F-354886D56EC3}"/>
              </c:ext>
            </c:extLst>
          </c:dPt>
          <c:dPt>
            <c:idx val="443"/>
            <c:bubble3D val="0"/>
            <c:extLst>
              <c:ext xmlns:c16="http://schemas.microsoft.com/office/drawing/2014/chart" uri="{C3380CC4-5D6E-409C-BE32-E72D297353CC}">
                <c16:uniqueId val="{00000286-AEF2-6848-995F-354886D56EC3}"/>
              </c:ext>
            </c:extLst>
          </c:dPt>
          <c:dPt>
            <c:idx val="445"/>
            <c:bubble3D val="0"/>
            <c:extLst>
              <c:ext xmlns:c16="http://schemas.microsoft.com/office/drawing/2014/chart" uri="{C3380CC4-5D6E-409C-BE32-E72D297353CC}">
                <c16:uniqueId val="{00000287-AEF2-6848-995F-354886D56EC3}"/>
              </c:ext>
            </c:extLst>
          </c:dPt>
          <c:dPt>
            <c:idx val="446"/>
            <c:bubble3D val="0"/>
            <c:extLst>
              <c:ext xmlns:c16="http://schemas.microsoft.com/office/drawing/2014/chart" uri="{C3380CC4-5D6E-409C-BE32-E72D297353CC}">
                <c16:uniqueId val="{00000288-AEF2-6848-995F-354886D56EC3}"/>
              </c:ext>
            </c:extLst>
          </c:dPt>
          <c:dPt>
            <c:idx val="447"/>
            <c:bubble3D val="0"/>
            <c:extLst>
              <c:ext xmlns:c16="http://schemas.microsoft.com/office/drawing/2014/chart" uri="{C3380CC4-5D6E-409C-BE32-E72D297353CC}">
                <c16:uniqueId val="{00000289-AEF2-6848-995F-354886D56EC3}"/>
              </c:ext>
            </c:extLst>
          </c:dPt>
          <c:dPt>
            <c:idx val="448"/>
            <c:bubble3D val="0"/>
            <c:extLst>
              <c:ext xmlns:c16="http://schemas.microsoft.com/office/drawing/2014/chart" uri="{C3380CC4-5D6E-409C-BE32-E72D297353CC}">
                <c16:uniqueId val="{0000028A-AEF2-6848-995F-354886D56EC3}"/>
              </c:ext>
            </c:extLst>
          </c:dPt>
          <c:dPt>
            <c:idx val="449"/>
            <c:bubble3D val="0"/>
            <c:extLst>
              <c:ext xmlns:c16="http://schemas.microsoft.com/office/drawing/2014/chart" uri="{C3380CC4-5D6E-409C-BE32-E72D297353CC}">
                <c16:uniqueId val="{0000028B-AEF2-6848-995F-354886D56EC3}"/>
              </c:ext>
            </c:extLst>
          </c:dPt>
          <c:dPt>
            <c:idx val="450"/>
            <c:bubble3D val="0"/>
            <c:extLst>
              <c:ext xmlns:c16="http://schemas.microsoft.com/office/drawing/2014/chart" uri="{C3380CC4-5D6E-409C-BE32-E72D297353CC}">
                <c16:uniqueId val="{0000028C-AEF2-6848-995F-354886D56EC3}"/>
              </c:ext>
            </c:extLst>
          </c:dPt>
          <c:dPt>
            <c:idx val="451"/>
            <c:bubble3D val="0"/>
            <c:extLst>
              <c:ext xmlns:c16="http://schemas.microsoft.com/office/drawing/2014/chart" uri="{C3380CC4-5D6E-409C-BE32-E72D297353CC}">
                <c16:uniqueId val="{0000028D-AEF2-6848-995F-354886D56EC3}"/>
              </c:ext>
            </c:extLst>
          </c:dPt>
          <c:dPt>
            <c:idx val="452"/>
            <c:bubble3D val="0"/>
            <c:extLst>
              <c:ext xmlns:c16="http://schemas.microsoft.com/office/drawing/2014/chart" uri="{C3380CC4-5D6E-409C-BE32-E72D297353CC}">
                <c16:uniqueId val="{0000028E-AEF2-6848-995F-354886D56EC3}"/>
              </c:ext>
            </c:extLst>
          </c:dPt>
          <c:dPt>
            <c:idx val="453"/>
            <c:bubble3D val="0"/>
            <c:extLst>
              <c:ext xmlns:c16="http://schemas.microsoft.com/office/drawing/2014/chart" uri="{C3380CC4-5D6E-409C-BE32-E72D297353CC}">
                <c16:uniqueId val="{0000028F-AEF2-6848-995F-354886D56EC3}"/>
              </c:ext>
            </c:extLst>
          </c:dPt>
          <c:dPt>
            <c:idx val="454"/>
            <c:bubble3D val="0"/>
            <c:extLst>
              <c:ext xmlns:c16="http://schemas.microsoft.com/office/drawing/2014/chart" uri="{C3380CC4-5D6E-409C-BE32-E72D297353CC}">
                <c16:uniqueId val="{00000290-AEF2-6848-995F-354886D56EC3}"/>
              </c:ext>
            </c:extLst>
          </c:dPt>
          <c:dPt>
            <c:idx val="455"/>
            <c:bubble3D val="0"/>
            <c:extLst>
              <c:ext xmlns:c16="http://schemas.microsoft.com/office/drawing/2014/chart" uri="{C3380CC4-5D6E-409C-BE32-E72D297353CC}">
                <c16:uniqueId val="{00000291-AEF2-6848-995F-354886D56EC3}"/>
              </c:ext>
            </c:extLst>
          </c:dPt>
          <c:dPt>
            <c:idx val="456"/>
            <c:bubble3D val="0"/>
            <c:extLst>
              <c:ext xmlns:c16="http://schemas.microsoft.com/office/drawing/2014/chart" uri="{C3380CC4-5D6E-409C-BE32-E72D297353CC}">
                <c16:uniqueId val="{00000292-AEF2-6848-995F-354886D56EC3}"/>
              </c:ext>
            </c:extLst>
          </c:dPt>
          <c:dPt>
            <c:idx val="457"/>
            <c:bubble3D val="0"/>
            <c:extLst>
              <c:ext xmlns:c16="http://schemas.microsoft.com/office/drawing/2014/chart" uri="{C3380CC4-5D6E-409C-BE32-E72D297353CC}">
                <c16:uniqueId val="{00000293-AEF2-6848-995F-354886D56EC3}"/>
              </c:ext>
            </c:extLst>
          </c:dPt>
          <c:dPt>
            <c:idx val="458"/>
            <c:bubble3D val="0"/>
            <c:extLst>
              <c:ext xmlns:c16="http://schemas.microsoft.com/office/drawing/2014/chart" uri="{C3380CC4-5D6E-409C-BE32-E72D297353CC}">
                <c16:uniqueId val="{00000294-AEF2-6848-995F-354886D56EC3}"/>
              </c:ext>
            </c:extLst>
          </c:dPt>
          <c:dPt>
            <c:idx val="459"/>
            <c:bubble3D val="0"/>
            <c:extLst>
              <c:ext xmlns:c16="http://schemas.microsoft.com/office/drawing/2014/chart" uri="{C3380CC4-5D6E-409C-BE32-E72D297353CC}">
                <c16:uniqueId val="{00000295-AEF2-6848-995F-354886D56EC3}"/>
              </c:ext>
            </c:extLst>
          </c:dPt>
          <c:dPt>
            <c:idx val="460"/>
            <c:bubble3D val="0"/>
            <c:extLst>
              <c:ext xmlns:c16="http://schemas.microsoft.com/office/drawing/2014/chart" uri="{C3380CC4-5D6E-409C-BE32-E72D297353CC}">
                <c16:uniqueId val="{00000296-AEF2-6848-995F-354886D56EC3}"/>
              </c:ext>
            </c:extLst>
          </c:dPt>
          <c:dPt>
            <c:idx val="461"/>
            <c:bubble3D val="0"/>
            <c:extLst>
              <c:ext xmlns:c16="http://schemas.microsoft.com/office/drawing/2014/chart" uri="{C3380CC4-5D6E-409C-BE32-E72D297353CC}">
                <c16:uniqueId val="{00000297-AEF2-6848-995F-354886D56EC3}"/>
              </c:ext>
            </c:extLst>
          </c:dPt>
          <c:dPt>
            <c:idx val="462"/>
            <c:bubble3D val="0"/>
            <c:extLst>
              <c:ext xmlns:c16="http://schemas.microsoft.com/office/drawing/2014/chart" uri="{C3380CC4-5D6E-409C-BE32-E72D297353CC}">
                <c16:uniqueId val="{00000298-AEF2-6848-995F-354886D56EC3}"/>
              </c:ext>
            </c:extLst>
          </c:dPt>
          <c:dPt>
            <c:idx val="463"/>
            <c:bubble3D val="0"/>
            <c:extLst>
              <c:ext xmlns:c16="http://schemas.microsoft.com/office/drawing/2014/chart" uri="{C3380CC4-5D6E-409C-BE32-E72D297353CC}">
                <c16:uniqueId val="{00000299-AEF2-6848-995F-354886D56EC3}"/>
              </c:ext>
            </c:extLst>
          </c:dPt>
          <c:dPt>
            <c:idx val="464"/>
            <c:bubble3D val="0"/>
            <c:extLst>
              <c:ext xmlns:c16="http://schemas.microsoft.com/office/drawing/2014/chart" uri="{C3380CC4-5D6E-409C-BE32-E72D297353CC}">
                <c16:uniqueId val="{0000029A-AEF2-6848-995F-354886D56EC3}"/>
              </c:ext>
            </c:extLst>
          </c:dPt>
          <c:dPt>
            <c:idx val="465"/>
            <c:bubble3D val="0"/>
            <c:extLst>
              <c:ext xmlns:c16="http://schemas.microsoft.com/office/drawing/2014/chart" uri="{C3380CC4-5D6E-409C-BE32-E72D297353CC}">
                <c16:uniqueId val="{0000029B-AEF2-6848-995F-354886D56EC3}"/>
              </c:ext>
            </c:extLst>
          </c:dPt>
          <c:dPt>
            <c:idx val="466"/>
            <c:bubble3D val="0"/>
            <c:extLst>
              <c:ext xmlns:c16="http://schemas.microsoft.com/office/drawing/2014/chart" uri="{C3380CC4-5D6E-409C-BE32-E72D297353CC}">
                <c16:uniqueId val="{0000029C-AEF2-6848-995F-354886D56EC3}"/>
              </c:ext>
            </c:extLst>
          </c:dPt>
          <c:xVal>
            <c:numRef>
              <c:f>Kaplan3!$G$7:$G$473</c:f>
              <c:numCache>
                <c:formatCode>0.000</c:formatCode>
                <c:ptCount val="467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18</c:v>
                </c:pt>
                <c:pt idx="6">
                  <c:v>21</c:v>
                </c:pt>
                <c:pt idx="7">
                  <c:v>23</c:v>
                </c:pt>
                <c:pt idx="8">
                  <c:v>24</c:v>
                </c:pt>
                <c:pt idx="9">
                  <c:v>24</c:v>
                </c:pt>
                <c:pt idx="10">
                  <c:v>27</c:v>
                </c:pt>
                <c:pt idx="11">
                  <c:v>27</c:v>
                </c:pt>
                <c:pt idx="12">
                  <c:v>28</c:v>
                </c:pt>
                <c:pt idx="13">
                  <c:v>31</c:v>
                </c:pt>
                <c:pt idx="14">
                  <c:v>33</c:v>
                </c:pt>
                <c:pt idx="15">
                  <c:v>33</c:v>
                </c:pt>
                <c:pt idx="16">
                  <c:v>36</c:v>
                </c:pt>
                <c:pt idx="17">
                  <c:v>36</c:v>
                </c:pt>
                <c:pt idx="18">
                  <c:v>37</c:v>
                </c:pt>
                <c:pt idx="19">
                  <c:v>37</c:v>
                </c:pt>
                <c:pt idx="20">
                  <c:v>46</c:v>
                </c:pt>
                <c:pt idx="21">
                  <c:v>52</c:v>
                </c:pt>
                <c:pt idx="22">
                  <c:v>52</c:v>
                </c:pt>
                <c:pt idx="23">
                  <c:v>54</c:v>
                </c:pt>
                <c:pt idx="24">
                  <c:v>57</c:v>
                </c:pt>
                <c:pt idx="25">
                  <c:v>57</c:v>
                </c:pt>
                <c:pt idx="26">
                  <c:v>58</c:v>
                </c:pt>
                <c:pt idx="27">
                  <c:v>58</c:v>
                </c:pt>
                <c:pt idx="28">
                  <c:v>60</c:v>
                </c:pt>
                <c:pt idx="29">
                  <c:v>60</c:v>
                </c:pt>
                <c:pt idx="30">
                  <c:v>62</c:v>
                </c:pt>
                <c:pt idx="31">
                  <c:v>67</c:v>
                </c:pt>
                <c:pt idx="32">
                  <c:v>67</c:v>
                </c:pt>
                <c:pt idx="33">
                  <c:v>71</c:v>
                </c:pt>
                <c:pt idx="34">
                  <c:v>73</c:v>
                </c:pt>
                <c:pt idx="35">
                  <c:v>75</c:v>
                </c:pt>
                <c:pt idx="36">
                  <c:v>79</c:v>
                </c:pt>
                <c:pt idx="37">
                  <c:v>89</c:v>
                </c:pt>
                <c:pt idx="38">
                  <c:v>98</c:v>
                </c:pt>
                <c:pt idx="39">
                  <c:v>98</c:v>
                </c:pt>
                <c:pt idx="40">
                  <c:v>112</c:v>
                </c:pt>
                <c:pt idx="41">
                  <c:v>119</c:v>
                </c:pt>
                <c:pt idx="42">
                  <c:v>123</c:v>
                </c:pt>
                <c:pt idx="43">
                  <c:v>123</c:v>
                </c:pt>
                <c:pt idx="44">
                  <c:v>124</c:v>
                </c:pt>
                <c:pt idx="45">
                  <c:v>127</c:v>
                </c:pt>
                <c:pt idx="46">
                  <c:v>127</c:v>
                </c:pt>
                <c:pt idx="47">
                  <c:v>139</c:v>
                </c:pt>
                <c:pt idx="48">
                  <c:v>149</c:v>
                </c:pt>
                <c:pt idx="49">
                  <c:v>159</c:v>
                </c:pt>
                <c:pt idx="50">
                  <c:v>159</c:v>
                </c:pt>
                <c:pt idx="51">
                  <c:v>161</c:v>
                </c:pt>
                <c:pt idx="52">
                  <c:v>162</c:v>
                </c:pt>
                <c:pt idx="53">
                  <c:v>166</c:v>
                </c:pt>
                <c:pt idx="54">
                  <c:v>166</c:v>
                </c:pt>
                <c:pt idx="55">
                  <c:v>172</c:v>
                </c:pt>
                <c:pt idx="56">
                  <c:v>177</c:v>
                </c:pt>
                <c:pt idx="57">
                  <c:v>177</c:v>
                </c:pt>
                <c:pt idx="58">
                  <c:v>178</c:v>
                </c:pt>
                <c:pt idx="59">
                  <c:v>183</c:v>
                </c:pt>
                <c:pt idx="60">
                  <c:v>191</c:v>
                </c:pt>
                <c:pt idx="61">
                  <c:v>191</c:v>
                </c:pt>
                <c:pt idx="62">
                  <c:v>192</c:v>
                </c:pt>
                <c:pt idx="63">
                  <c:v>192</c:v>
                </c:pt>
                <c:pt idx="64">
                  <c:v>193</c:v>
                </c:pt>
                <c:pt idx="65">
                  <c:v>198</c:v>
                </c:pt>
                <c:pt idx="66">
                  <c:v>198</c:v>
                </c:pt>
                <c:pt idx="67">
                  <c:v>213</c:v>
                </c:pt>
                <c:pt idx="68">
                  <c:v>215</c:v>
                </c:pt>
                <c:pt idx="69">
                  <c:v>217</c:v>
                </c:pt>
                <c:pt idx="70">
                  <c:v>217</c:v>
                </c:pt>
                <c:pt idx="71">
                  <c:v>223</c:v>
                </c:pt>
                <c:pt idx="72">
                  <c:v>223</c:v>
                </c:pt>
                <c:pt idx="73">
                  <c:v>225</c:v>
                </c:pt>
                <c:pt idx="74">
                  <c:v>225</c:v>
                </c:pt>
                <c:pt idx="75">
                  <c:v>230</c:v>
                </c:pt>
                <c:pt idx="76">
                  <c:v>230</c:v>
                </c:pt>
                <c:pt idx="77">
                  <c:v>234</c:v>
                </c:pt>
                <c:pt idx="78">
                  <c:v>237</c:v>
                </c:pt>
                <c:pt idx="79">
                  <c:v>237</c:v>
                </c:pt>
                <c:pt idx="80">
                  <c:v>242</c:v>
                </c:pt>
                <c:pt idx="81">
                  <c:v>242</c:v>
                </c:pt>
                <c:pt idx="82">
                  <c:v>245</c:v>
                </c:pt>
                <c:pt idx="83">
                  <c:v>245</c:v>
                </c:pt>
                <c:pt idx="84">
                  <c:v>248</c:v>
                </c:pt>
                <c:pt idx="85">
                  <c:v>253</c:v>
                </c:pt>
                <c:pt idx="86">
                  <c:v>257</c:v>
                </c:pt>
                <c:pt idx="87">
                  <c:v>262</c:v>
                </c:pt>
                <c:pt idx="88">
                  <c:v>262</c:v>
                </c:pt>
                <c:pt idx="89">
                  <c:v>273</c:v>
                </c:pt>
                <c:pt idx="90">
                  <c:v>274</c:v>
                </c:pt>
                <c:pt idx="91">
                  <c:v>274</c:v>
                </c:pt>
                <c:pt idx="92">
                  <c:v>276</c:v>
                </c:pt>
                <c:pt idx="93">
                  <c:v>277</c:v>
                </c:pt>
                <c:pt idx="94">
                  <c:v>277</c:v>
                </c:pt>
                <c:pt idx="95">
                  <c:v>278</c:v>
                </c:pt>
                <c:pt idx="96">
                  <c:v>285</c:v>
                </c:pt>
                <c:pt idx="97">
                  <c:v>287</c:v>
                </c:pt>
                <c:pt idx="98">
                  <c:v>287</c:v>
                </c:pt>
                <c:pt idx="99">
                  <c:v>289</c:v>
                </c:pt>
                <c:pt idx="100">
                  <c:v>289</c:v>
                </c:pt>
                <c:pt idx="101">
                  <c:v>295</c:v>
                </c:pt>
                <c:pt idx="102">
                  <c:v>298</c:v>
                </c:pt>
                <c:pt idx="103">
                  <c:v>299</c:v>
                </c:pt>
                <c:pt idx="104">
                  <c:v>301</c:v>
                </c:pt>
                <c:pt idx="105">
                  <c:v>301</c:v>
                </c:pt>
                <c:pt idx="106">
                  <c:v>315</c:v>
                </c:pt>
                <c:pt idx="107">
                  <c:v>325</c:v>
                </c:pt>
                <c:pt idx="108">
                  <c:v>325</c:v>
                </c:pt>
                <c:pt idx="109">
                  <c:v>328</c:v>
                </c:pt>
                <c:pt idx="110">
                  <c:v>332</c:v>
                </c:pt>
                <c:pt idx="111">
                  <c:v>338</c:v>
                </c:pt>
                <c:pt idx="112">
                  <c:v>340</c:v>
                </c:pt>
                <c:pt idx="113">
                  <c:v>340</c:v>
                </c:pt>
                <c:pt idx="114">
                  <c:v>352</c:v>
                </c:pt>
                <c:pt idx="115">
                  <c:v>352</c:v>
                </c:pt>
                <c:pt idx="116">
                  <c:v>356</c:v>
                </c:pt>
                <c:pt idx="117">
                  <c:v>358</c:v>
                </c:pt>
                <c:pt idx="118">
                  <c:v>361</c:v>
                </c:pt>
                <c:pt idx="119">
                  <c:v>361</c:v>
                </c:pt>
                <c:pt idx="120">
                  <c:v>364</c:v>
                </c:pt>
                <c:pt idx="121">
                  <c:v>364</c:v>
                </c:pt>
                <c:pt idx="122">
                  <c:v>380</c:v>
                </c:pt>
                <c:pt idx="123">
                  <c:v>381</c:v>
                </c:pt>
                <c:pt idx="124">
                  <c:v>381</c:v>
                </c:pt>
                <c:pt idx="125">
                  <c:v>391</c:v>
                </c:pt>
                <c:pt idx="126">
                  <c:v>391</c:v>
                </c:pt>
                <c:pt idx="127">
                  <c:v>395</c:v>
                </c:pt>
                <c:pt idx="128">
                  <c:v>411</c:v>
                </c:pt>
                <c:pt idx="129">
                  <c:v>421</c:v>
                </c:pt>
                <c:pt idx="130">
                  <c:v>424</c:v>
                </c:pt>
                <c:pt idx="131">
                  <c:v>432</c:v>
                </c:pt>
                <c:pt idx="132">
                  <c:v>454</c:v>
                </c:pt>
                <c:pt idx="133">
                  <c:v>454</c:v>
                </c:pt>
                <c:pt idx="134">
                  <c:v>455</c:v>
                </c:pt>
                <c:pt idx="135">
                  <c:v>463</c:v>
                </c:pt>
                <c:pt idx="136">
                  <c:v>486</c:v>
                </c:pt>
                <c:pt idx="137">
                  <c:v>486</c:v>
                </c:pt>
                <c:pt idx="138">
                  <c:v>489</c:v>
                </c:pt>
                <c:pt idx="139">
                  <c:v>493</c:v>
                </c:pt>
                <c:pt idx="140">
                  <c:v>493</c:v>
                </c:pt>
                <c:pt idx="141">
                  <c:v>499</c:v>
                </c:pt>
                <c:pt idx="142">
                  <c:v>500</c:v>
                </c:pt>
                <c:pt idx="143">
                  <c:v>505</c:v>
                </c:pt>
                <c:pt idx="144">
                  <c:v>513</c:v>
                </c:pt>
                <c:pt idx="145">
                  <c:v>517</c:v>
                </c:pt>
                <c:pt idx="146">
                  <c:v>522</c:v>
                </c:pt>
                <c:pt idx="147">
                  <c:v>526</c:v>
                </c:pt>
                <c:pt idx="148">
                  <c:v>526</c:v>
                </c:pt>
                <c:pt idx="149">
                  <c:v>532</c:v>
                </c:pt>
                <c:pt idx="150">
                  <c:v>538</c:v>
                </c:pt>
                <c:pt idx="151">
                  <c:v>542</c:v>
                </c:pt>
                <c:pt idx="152">
                  <c:v>549</c:v>
                </c:pt>
                <c:pt idx="153">
                  <c:v>553</c:v>
                </c:pt>
                <c:pt idx="154">
                  <c:v>553</c:v>
                </c:pt>
                <c:pt idx="155">
                  <c:v>558</c:v>
                </c:pt>
                <c:pt idx="156">
                  <c:v>572</c:v>
                </c:pt>
                <c:pt idx="157">
                  <c:v>574</c:v>
                </c:pt>
                <c:pt idx="158">
                  <c:v>586</c:v>
                </c:pt>
                <c:pt idx="159">
                  <c:v>611</c:v>
                </c:pt>
                <c:pt idx="160">
                  <c:v>611</c:v>
                </c:pt>
                <c:pt idx="161">
                  <c:v>616</c:v>
                </c:pt>
                <c:pt idx="162">
                  <c:v>623</c:v>
                </c:pt>
                <c:pt idx="163">
                  <c:v>626</c:v>
                </c:pt>
                <c:pt idx="164">
                  <c:v>630</c:v>
                </c:pt>
                <c:pt idx="165">
                  <c:v>636</c:v>
                </c:pt>
                <c:pt idx="166">
                  <c:v>636</c:v>
                </c:pt>
                <c:pt idx="167">
                  <c:v>647</c:v>
                </c:pt>
                <c:pt idx="168">
                  <c:v>647</c:v>
                </c:pt>
                <c:pt idx="169">
                  <c:v>659</c:v>
                </c:pt>
                <c:pt idx="170">
                  <c:v>661</c:v>
                </c:pt>
                <c:pt idx="171">
                  <c:v>676</c:v>
                </c:pt>
                <c:pt idx="172">
                  <c:v>676</c:v>
                </c:pt>
                <c:pt idx="173">
                  <c:v>722</c:v>
                </c:pt>
                <c:pt idx="174">
                  <c:v>722</c:v>
                </c:pt>
                <c:pt idx="175">
                  <c:v>724</c:v>
                </c:pt>
                <c:pt idx="176">
                  <c:v>739</c:v>
                </c:pt>
                <c:pt idx="177">
                  <c:v>746</c:v>
                </c:pt>
                <c:pt idx="178">
                  <c:v>749</c:v>
                </c:pt>
                <c:pt idx="179">
                  <c:v>759</c:v>
                </c:pt>
                <c:pt idx="180">
                  <c:v>759</c:v>
                </c:pt>
                <c:pt idx="181">
                  <c:v>760</c:v>
                </c:pt>
                <c:pt idx="182">
                  <c:v>762</c:v>
                </c:pt>
                <c:pt idx="183">
                  <c:v>772</c:v>
                </c:pt>
                <c:pt idx="184">
                  <c:v>772</c:v>
                </c:pt>
                <c:pt idx="185">
                  <c:v>773</c:v>
                </c:pt>
                <c:pt idx="186">
                  <c:v>773</c:v>
                </c:pt>
                <c:pt idx="187">
                  <c:v>785</c:v>
                </c:pt>
                <c:pt idx="188">
                  <c:v>789</c:v>
                </c:pt>
                <c:pt idx="189">
                  <c:v>790</c:v>
                </c:pt>
                <c:pt idx="190">
                  <c:v>790</c:v>
                </c:pt>
                <c:pt idx="191">
                  <c:v>796</c:v>
                </c:pt>
                <c:pt idx="192">
                  <c:v>796</c:v>
                </c:pt>
                <c:pt idx="193">
                  <c:v>803</c:v>
                </c:pt>
                <c:pt idx="194">
                  <c:v>803</c:v>
                </c:pt>
                <c:pt idx="195">
                  <c:v>806</c:v>
                </c:pt>
                <c:pt idx="196">
                  <c:v>822</c:v>
                </c:pt>
                <c:pt idx="197">
                  <c:v>822</c:v>
                </c:pt>
                <c:pt idx="198">
                  <c:v>831</c:v>
                </c:pt>
                <c:pt idx="199">
                  <c:v>857</c:v>
                </c:pt>
                <c:pt idx="200">
                  <c:v>857</c:v>
                </c:pt>
                <c:pt idx="201">
                  <c:v>863</c:v>
                </c:pt>
                <c:pt idx="202">
                  <c:v>879</c:v>
                </c:pt>
                <c:pt idx="203">
                  <c:v>879</c:v>
                </c:pt>
                <c:pt idx="204">
                  <c:v>905</c:v>
                </c:pt>
                <c:pt idx="205">
                  <c:v>905</c:v>
                </c:pt>
                <c:pt idx="206">
                  <c:v>906</c:v>
                </c:pt>
                <c:pt idx="207">
                  <c:v>911</c:v>
                </c:pt>
                <c:pt idx="208">
                  <c:v>938</c:v>
                </c:pt>
                <c:pt idx="209">
                  <c:v>938</c:v>
                </c:pt>
                <c:pt idx="210">
                  <c:v>942</c:v>
                </c:pt>
                <c:pt idx="211">
                  <c:v>945</c:v>
                </c:pt>
                <c:pt idx="212">
                  <c:v>966</c:v>
                </c:pt>
                <c:pt idx="213">
                  <c:v>966</c:v>
                </c:pt>
                <c:pt idx="214">
                  <c:v>971</c:v>
                </c:pt>
                <c:pt idx="215">
                  <c:v>974</c:v>
                </c:pt>
                <c:pt idx="216">
                  <c:v>988</c:v>
                </c:pt>
                <c:pt idx="217">
                  <c:v>994</c:v>
                </c:pt>
                <c:pt idx="218">
                  <c:v>994</c:v>
                </c:pt>
                <c:pt idx="219">
                  <c:v>1002</c:v>
                </c:pt>
                <c:pt idx="220">
                  <c:v>1018</c:v>
                </c:pt>
                <c:pt idx="221">
                  <c:v>1027</c:v>
                </c:pt>
                <c:pt idx="222">
                  <c:v>1027</c:v>
                </c:pt>
                <c:pt idx="223">
                  <c:v>1035</c:v>
                </c:pt>
                <c:pt idx="224">
                  <c:v>1035</c:v>
                </c:pt>
                <c:pt idx="225">
                  <c:v>1047</c:v>
                </c:pt>
                <c:pt idx="226">
                  <c:v>1068</c:v>
                </c:pt>
                <c:pt idx="227">
                  <c:v>1068</c:v>
                </c:pt>
                <c:pt idx="228">
                  <c:v>1082</c:v>
                </c:pt>
                <c:pt idx="229">
                  <c:v>1083</c:v>
                </c:pt>
                <c:pt idx="230">
                  <c:v>1083</c:v>
                </c:pt>
                <c:pt idx="231">
                  <c:v>1084</c:v>
                </c:pt>
                <c:pt idx="232">
                  <c:v>1086</c:v>
                </c:pt>
                <c:pt idx="233">
                  <c:v>1094</c:v>
                </c:pt>
                <c:pt idx="234">
                  <c:v>1103</c:v>
                </c:pt>
                <c:pt idx="235">
                  <c:v>1142</c:v>
                </c:pt>
                <c:pt idx="236">
                  <c:v>1142</c:v>
                </c:pt>
                <c:pt idx="237">
                  <c:v>1163</c:v>
                </c:pt>
                <c:pt idx="238">
                  <c:v>1163</c:v>
                </c:pt>
                <c:pt idx="239">
                  <c:v>1165</c:v>
                </c:pt>
                <c:pt idx="240">
                  <c:v>1211</c:v>
                </c:pt>
                <c:pt idx="241">
                  <c:v>1211</c:v>
                </c:pt>
                <c:pt idx="242">
                  <c:v>1212</c:v>
                </c:pt>
                <c:pt idx="243">
                  <c:v>1215</c:v>
                </c:pt>
                <c:pt idx="244">
                  <c:v>1215</c:v>
                </c:pt>
                <c:pt idx="245">
                  <c:v>1226</c:v>
                </c:pt>
                <c:pt idx="246">
                  <c:v>1248</c:v>
                </c:pt>
                <c:pt idx="247">
                  <c:v>1248</c:v>
                </c:pt>
                <c:pt idx="248">
                  <c:v>1267</c:v>
                </c:pt>
                <c:pt idx="249">
                  <c:v>1267</c:v>
                </c:pt>
                <c:pt idx="250">
                  <c:v>1276</c:v>
                </c:pt>
                <c:pt idx="251">
                  <c:v>1277</c:v>
                </c:pt>
                <c:pt idx="252">
                  <c:v>1288</c:v>
                </c:pt>
                <c:pt idx="253">
                  <c:v>1298</c:v>
                </c:pt>
                <c:pt idx="254">
                  <c:v>1305</c:v>
                </c:pt>
                <c:pt idx="255">
                  <c:v>1305</c:v>
                </c:pt>
                <c:pt idx="256">
                  <c:v>1313</c:v>
                </c:pt>
                <c:pt idx="257">
                  <c:v>1328</c:v>
                </c:pt>
                <c:pt idx="258">
                  <c:v>1328</c:v>
                </c:pt>
                <c:pt idx="259">
                  <c:v>1329</c:v>
                </c:pt>
                <c:pt idx="260">
                  <c:v>1336</c:v>
                </c:pt>
                <c:pt idx="261">
                  <c:v>1375</c:v>
                </c:pt>
                <c:pt idx="262">
                  <c:v>1375</c:v>
                </c:pt>
                <c:pt idx="263">
                  <c:v>1386</c:v>
                </c:pt>
                <c:pt idx="264">
                  <c:v>1388</c:v>
                </c:pt>
                <c:pt idx="265">
                  <c:v>1391</c:v>
                </c:pt>
                <c:pt idx="266">
                  <c:v>1396</c:v>
                </c:pt>
                <c:pt idx="267">
                  <c:v>1409</c:v>
                </c:pt>
                <c:pt idx="268">
                  <c:v>1410</c:v>
                </c:pt>
                <c:pt idx="269">
                  <c:v>1423</c:v>
                </c:pt>
                <c:pt idx="270">
                  <c:v>1433</c:v>
                </c:pt>
                <c:pt idx="271">
                  <c:v>1433</c:v>
                </c:pt>
                <c:pt idx="272">
                  <c:v>1438</c:v>
                </c:pt>
                <c:pt idx="273">
                  <c:v>1447</c:v>
                </c:pt>
                <c:pt idx="274">
                  <c:v>1452</c:v>
                </c:pt>
                <c:pt idx="275">
                  <c:v>1455</c:v>
                </c:pt>
                <c:pt idx="276">
                  <c:v>1469</c:v>
                </c:pt>
                <c:pt idx="277">
                  <c:v>1471</c:v>
                </c:pt>
                <c:pt idx="278">
                  <c:v>1496</c:v>
                </c:pt>
                <c:pt idx="279">
                  <c:v>1496</c:v>
                </c:pt>
                <c:pt idx="280">
                  <c:v>1501</c:v>
                </c:pt>
                <c:pt idx="281">
                  <c:v>1508</c:v>
                </c:pt>
                <c:pt idx="282">
                  <c:v>1518</c:v>
                </c:pt>
                <c:pt idx="283">
                  <c:v>1524</c:v>
                </c:pt>
                <c:pt idx="284">
                  <c:v>1530</c:v>
                </c:pt>
                <c:pt idx="285">
                  <c:v>1541</c:v>
                </c:pt>
                <c:pt idx="286">
                  <c:v>1547</c:v>
                </c:pt>
                <c:pt idx="287">
                  <c:v>1547</c:v>
                </c:pt>
                <c:pt idx="288">
                  <c:v>1563</c:v>
                </c:pt>
                <c:pt idx="289">
                  <c:v>1581</c:v>
                </c:pt>
                <c:pt idx="290">
                  <c:v>1581</c:v>
                </c:pt>
                <c:pt idx="291">
                  <c:v>1589</c:v>
                </c:pt>
                <c:pt idx="292">
                  <c:v>1599</c:v>
                </c:pt>
                <c:pt idx="293">
                  <c:v>1601</c:v>
                </c:pt>
                <c:pt idx="294">
                  <c:v>1604</c:v>
                </c:pt>
                <c:pt idx="295">
                  <c:v>1608</c:v>
                </c:pt>
                <c:pt idx="296">
                  <c:v>1618</c:v>
                </c:pt>
                <c:pt idx="297">
                  <c:v>1638</c:v>
                </c:pt>
                <c:pt idx="298">
                  <c:v>1638</c:v>
                </c:pt>
                <c:pt idx="299">
                  <c:v>1645</c:v>
                </c:pt>
                <c:pt idx="300">
                  <c:v>1661</c:v>
                </c:pt>
                <c:pt idx="301">
                  <c:v>1680</c:v>
                </c:pt>
                <c:pt idx="302">
                  <c:v>1680</c:v>
                </c:pt>
                <c:pt idx="303">
                  <c:v>1704</c:v>
                </c:pt>
                <c:pt idx="304">
                  <c:v>1704</c:v>
                </c:pt>
                <c:pt idx="305">
                  <c:v>1733</c:v>
                </c:pt>
                <c:pt idx="306">
                  <c:v>1733</c:v>
                </c:pt>
                <c:pt idx="307">
                  <c:v>1736</c:v>
                </c:pt>
                <c:pt idx="308">
                  <c:v>1738</c:v>
                </c:pt>
                <c:pt idx="309">
                  <c:v>1757</c:v>
                </c:pt>
                <c:pt idx="310">
                  <c:v>1757</c:v>
                </c:pt>
                <c:pt idx="311">
                  <c:v>1767</c:v>
                </c:pt>
                <c:pt idx="312">
                  <c:v>1772</c:v>
                </c:pt>
                <c:pt idx="313">
                  <c:v>1785</c:v>
                </c:pt>
                <c:pt idx="314">
                  <c:v>1793</c:v>
                </c:pt>
                <c:pt idx="315">
                  <c:v>1793</c:v>
                </c:pt>
                <c:pt idx="316">
                  <c:v>1795</c:v>
                </c:pt>
                <c:pt idx="317">
                  <c:v>1795</c:v>
                </c:pt>
                <c:pt idx="318">
                  <c:v>1796</c:v>
                </c:pt>
                <c:pt idx="319">
                  <c:v>1796</c:v>
                </c:pt>
                <c:pt idx="320">
                  <c:v>1813</c:v>
                </c:pt>
                <c:pt idx="321">
                  <c:v>1844</c:v>
                </c:pt>
                <c:pt idx="322">
                  <c:v>1844</c:v>
                </c:pt>
                <c:pt idx="323">
                  <c:v>1855</c:v>
                </c:pt>
                <c:pt idx="324">
                  <c:v>1856</c:v>
                </c:pt>
                <c:pt idx="325">
                  <c:v>1873</c:v>
                </c:pt>
                <c:pt idx="326">
                  <c:v>1877</c:v>
                </c:pt>
                <c:pt idx="327">
                  <c:v>1925</c:v>
                </c:pt>
                <c:pt idx="328">
                  <c:v>1925</c:v>
                </c:pt>
                <c:pt idx="329">
                  <c:v>1929</c:v>
                </c:pt>
                <c:pt idx="330">
                  <c:v>1930</c:v>
                </c:pt>
                <c:pt idx="331">
                  <c:v>1934</c:v>
                </c:pt>
                <c:pt idx="332">
                  <c:v>1942</c:v>
                </c:pt>
                <c:pt idx="333">
                  <c:v>1947</c:v>
                </c:pt>
                <c:pt idx="334">
                  <c:v>1951</c:v>
                </c:pt>
                <c:pt idx="335">
                  <c:v>1951</c:v>
                </c:pt>
                <c:pt idx="336">
                  <c:v>1976</c:v>
                </c:pt>
                <c:pt idx="337">
                  <c:v>1976</c:v>
                </c:pt>
                <c:pt idx="338">
                  <c:v>1983</c:v>
                </c:pt>
                <c:pt idx="339">
                  <c:v>1983</c:v>
                </c:pt>
                <c:pt idx="340">
                  <c:v>2019</c:v>
                </c:pt>
                <c:pt idx="341">
                  <c:v>2019</c:v>
                </c:pt>
                <c:pt idx="342">
                  <c:v>2021</c:v>
                </c:pt>
                <c:pt idx="343">
                  <c:v>2021</c:v>
                </c:pt>
                <c:pt idx="344">
                  <c:v>2030</c:v>
                </c:pt>
                <c:pt idx="345">
                  <c:v>2072</c:v>
                </c:pt>
                <c:pt idx="346">
                  <c:v>2072</c:v>
                </c:pt>
                <c:pt idx="347">
                  <c:v>2087</c:v>
                </c:pt>
                <c:pt idx="348">
                  <c:v>2109</c:v>
                </c:pt>
                <c:pt idx="349">
                  <c:v>2109</c:v>
                </c:pt>
                <c:pt idx="350">
                  <c:v>2135</c:v>
                </c:pt>
                <c:pt idx="351">
                  <c:v>2135</c:v>
                </c:pt>
                <c:pt idx="352">
                  <c:v>2149</c:v>
                </c:pt>
                <c:pt idx="353">
                  <c:v>2149</c:v>
                </c:pt>
                <c:pt idx="354">
                  <c:v>2168</c:v>
                </c:pt>
                <c:pt idx="355">
                  <c:v>2168</c:v>
                </c:pt>
                <c:pt idx="356">
                  <c:v>2180</c:v>
                </c:pt>
                <c:pt idx="357">
                  <c:v>2208</c:v>
                </c:pt>
                <c:pt idx="358">
                  <c:v>2208</c:v>
                </c:pt>
                <c:pt idx="359">
                  <c:v>2222</c:v>
                </c:pt>
                <c:pt idx="360">
                  <c:v>2226</c:v>
                </c:pt>
                <c:pt idx="361">
                  <c:v>2242</c:v>
                </c:pt>
                <c:pt idx="362">
                  <c:v>2296</c:v>
                </c:pt>
                <c:pt idx="363">
                  <c:v>2296</c:v>
                </c:pt>
                <c:pt idx="364">
                  <c:v>2310</c:v>
                </c:pt>
                <c:pt idx="365">
                  <c:v>2313</c:v>
                </c:pt>
                <c:pt idx="366">
                  <c:v>2353</c:v>
                </c:pt>
                <c:pt idx="367">
                  <c:v>2353</c:v>
                </c:pt>
                <c:pt idx="368">
                  <c:v>2396</c:v>
                </c:pt>
                <c:pt idx="369">
                  <c:v>2396</c:v>
                </c:pt>
                <c:pt idx="370">
                  <c:v>2400</c:v>
                </c:pt>
                <c:pt idx="371">
                  <c:v>2403</c:v>
                </c:pt>
                <c:pt idx="372">
                  <c:v>2418</c:v>
                </c:pt>
                <c:pt idx="373">
                  <c:v>2422</c:v>
                </c:pt>
                <c:pt idx="374">
                  <c:v>2427</c:v>
                </c:pt>
                <c:pt idx="375">
                  <c:v>2438</c:v>
                </c:pt>
                <c:pt idx="376">
                  <c:v>2452</c:v>
                </c:pt>
                <c:pt idx="377">
                  <c:v>2452</c:v>
                </c:pt>
                <c:pt idx="378">
                  <c:v>2454</c:v>
                </c:pt>
                <c:pt idx="379">
                  <c:v>2456</c:v>
                </c:pt>
                <c:pt idx="380">
                  <c:v>2494</c:v>
                </c:pt>
                <c:pt idx="381">
                  <c:v>2494</c:v>
                </c:pt>
                <c:pt idx="382">
                  <c:v>2499</c:v>
                </c:pt>
                <c:pt idx="383">
                  <c:v>2506</c:v>
                </c:pt>
                <c:pt idx="384">
                  <c:v>2515</c:v>
                </c:pt>
                <c:pt idx="385">
                  <c:v>2530</c:v>
                </c:pt>
                <c:pt idx="386">
                  <c:v>2555</c:v>
                </c:pt>
                <c:pt idx="387">
                  <c:v>2555</c:v>
                </c:pt>
                <c:pt idx="388">
                  <c:v>2563</c:v>
                </c:pt>
                <c:pt idx="389">
                  <c:v>2592</c:v>
                </c:pt>
                <c:pt idx="390">
                  <c:v>2592</c:v>
                </c:pt>
                <c:pt idx="391">
                  <c:v>2615</c:v>
                </c:pt>
                <c:pt idx="392">
                  <c:v>2615</c:v>
                </c:pt>
                <c:pt idx="393">
                  <c:v>2649</c:v>
                </c:pt>
                <c:pt idx="394">
                  <c:v>2649</c:v>
                </c:pt>
                <c:pt idx="395">
                  <c:v>2652</c:v>
                </c:pt>
                <c:pt idx="396">
                  <c:v>2658</c:v>
                </c:pt>
                <c:pt idx="397">
                  <c:v>2658</c:v>
                </c:pt>
                <c:pt idx="398">
                  <c:v>2667</c:v>
                </c:pt>
                <c:pt idx="399">
                  <c:v>2675</c:v>
                </c:pt>
                <c:pt idx="400">
                  <c:v>2681</c:v>
                </c:pt>
                <c:pt idx="401">
                  <c:v>2691</c:v>
                </c:pt>
                <c:pt idx="402">
                  <c:v>2700</c:v>
                </c:pt>
                <c:pt idx="403">
                  <c:v>2762</c:v>
                </c:pt>
                <c:pt idx="404">
                  <c:v>2762</c:v>
                </c:pt>
                <c:pt idx="405">
                  <c:v>2918</c:v>
                </c:pt>
                <c:pt idx="406">
                  <c:v>2918</c:v>
                </c:pt>
                <c:pt idx="407">
                  <c:v>2960</c:v>
                </c:pt>
                <c:pt idx="408">
                  <c:v>2960</c:v>
                </c:pt>
                <c:pt idx="409">
                  <c:v>3025</c:v>
                </c:pt>
                <c:pt idx="410">
                  <c:v>3025</c:v>
                </c:pt>
                <c:pt idx="411">
                  <c:v>3061</c:v>
                </c:pt>
                <c:pt idx="412">
                  <c:v>3061</c:v>
                </c:pt>
                <c:pt idx="413">
                  <c:v>3093</c:v>
                </c:pt>
                <c:pt idx="414">
                  <c:v>3093</c:v>
                </c:pt>
                <c:pt idx="415">
                  <c:v>3274</c:v>
                </c:pt>
                <c:pt idx="416">
                  <c:v>3274</c:v>
                </c:pt>
                <c:pt idx="417">
                  <c:v>3278</c:v>
                </c:pt>
                <c:pt idx="418">
                  <c:v>3356</c:v>
                </c:pt>
                <c:pt idx="419">
                  <c:v>3356</c:v>
                </c:pt>
                <c:pt idx="420">
                  <c:v>3396</c:v>
                </c:pt>
                <c:pt idx="421">
                  <c:v>3396</c:v>
                </c:pt>
                <c:pt idx="422">
                  <c:v>3410</c:v>
                </c:pt>
                <c:pt idx="423">
                  <c:v>3431.98</c:v>
                </c:pt>
                <c:pt idx="424">
                  <c:v>3467</c:v>
                </c:pt>
                <c:pt idx="425">
                  <c:v>3467</c:v>
                </c:pt>
                <c:pt idx="426">
                  <c:v>3518</c:v>
                </c:pt>
                <c:pt idx="427">
                  <c:v>3518</c:v>
                </c:pt>
                <c:pt idx="428">
                  <c:v>3524</c:v>
                </c:pt>
                <c:pt idx="429">
                  <c:v>3557</c:v>
                </c:pt>
                <c:pt idx="430">
                  <c:v>3557</c:v>
                </c:pt>
                <c:pt idx="431">
                  <c:v>3617</c:v>
                </c:pt>
                <c:pt idx="432">
                  <c:v>3617</c:v>
                </c:pt>
                <c:pt idx="433">
                  <c:v>3642</c:v>
                </c:pt>
                <c:pt idx="434">
                  <c:v>3642</c:v>
                </c:pt>
                <c:pt idx="435">
                  <c:v>3656</c:v>
                </c:pt>
                <c:pt idx="436">
                  <c:v>3747</c:v>
                </c:pt>
                <c:pt idx="437">
                  <c:v>3747</c:v>
                </c:pt>
                <c:pt idx="438">
                  <c:v>3962</c:v>
                </c:pt>
                <c:pt idx="439">
                  <c:v>3962</c:v>
                </c:pt>
                <c:pt idx="440">
                  <c:v>3974</c:v>
                </c:pt>
                <c:pt idx="441">
                  <c:v>4032</c:v>
                </c:pt>
                <c:pt idx="442">
                  <c:v>4032</c:v>
                </c:pt>
                <c:pt idx="443">
                  <c:v>4301</c:v>
                </c:pt>
                <c:pt idx="444">
                  <c:v>4301</c:v>
                </c:pt>
                <c:pt idx="445">
                  <c:v>4461</c:v>
                </c:pt>
                <c:pt idx="446">
                  <c:v>4461</c:v>
                </c:pt>
                <c:pt idx="447">
                  <c:v>4605</c:v>
                </c:pt>
                <c:pt idx="448">
                  <c:v>4605</c:v>
                </c:pt>
                <c:pt idx="449">
                  <c:v>4702</c:v>
                </c:pt>
                <c:pt idx="450">
                  <c:v>4702</c:v>
                </c:pt>
                <c:pt idx="451">
                  <c:v>4927</c:v>
                </c:pt>
                <c:pt idx="452">
                  <c:v>4927</c:v>
                </c:pt>
                <c:pt idx="453">
                  <c:v>5078</c:v>
                </c:pt>
                <c:pt idx="454">
                  <c:v>5078</c:v>
                </c:pt>
                <c:pt idx="455">
                  <c:v>5199</c:v>
                </c:pt>
                <c:pt idx="456">
                  <c:v>5199</c:v>
                </c:pt>
                <c:pt idx="457">
                  <c:v>5527</c:v>
                </c:pt>
                <c:pt idx="458">
                  <c:v>5527</c:v>
                </c:pt>
                <c:pt idx="459">
                  <c:v>5602</c:v>
                </c:pt>
                <c:pt idx="460">
                  <c:v>5602</c:v>
                </c:pt>
                <c:pt idx="461">
                  <c:v>5902</c:v>
                </c:pt>
                <c:pt idx="462">
                  <c:v>5902</c:v>
                </c:pt>
                <c:pt idx="463">
                  <c:v>6131</c:v>
                </c:pt>
                <c:pt idx="464">
                  <c:v>6131</c:v>
                </c:pt>
                <c:pt idx="465">
                  <c:v>6384</c:v>
                </c:pt>
                <c:pt idx="466">
                  <c:v>6384</c:v>
                </c:pt>
              </c:numCache>
            </c:numRef>
          </c:xVal>
          <c:yVal>
            <c:numRef>
              <c:f>Kaplan3!$H$7:$H$473</c:f>
              <c:numCache>
                <c:formatCode>0.000</c:formatCode>
                <c:ptCount val="467"/>
                <c:pt idx="0">
                  <c:v>100</c:v>
                </c:pt>
                <c:pt idx="1">
                  <c:v>99.224806201550393</c:v>
                </c:pt>
                <c:pt idx="2">
                  <c:v>99.224806201550393</c:v>
                </c:pt>
                <c:pt idx="3">
                  <c:v>98.965733600501949</c:v>
                </c:pt>
                <c:pt idx="4">
                  <c:v>98.965733600501949</c:v>
                </c:pt>
                <c:pt idx="5">
                  <c:v>98.705981018873331</c:v>
                </c:pt>
                <c:pt idx="6">
                  <c:v>98.705981018873331</c:v>
                </c:pt>
                <c:pt idx="7">
                  <c:v>98.705981018873331</c:v>
                </c:pt>
                <c:pt idx="8">
                  <c:v>98.705981018873331</c:v>
                </c:pt>
                <c:pt idx="9">
                  <c:v>98.444161440573936</c:v>
                </c:pt>
                <c:pt idx="10">
                  <c:v>98.444161440573936</c:v>
                </c:pt>
                <c:pt idx="11">
                  <c:v>98.182341862274541</c:v>
                </c:pt>
                <c:pt idx="12">
                  <c:v>98.182341862274541</c:v>
                </c:pt>
                <c:pt idx="13">
                  <c:v>98.182341862274541</c:v>
                </c:pt>
                <c:pt idx="14">
                  <c:v>98.182341862274541</c:v>
                </c:pt>
                <c:pt idx="15">
                  <c:v>97.917699431378907</c:v>
                </c:pt>
                <c:pt idx="16">
                  <c:v>97.917699431378907</c:v>
                </c:pt>
                <c:pt idx="17">
                  <c:v>97.653057000483301</c:v>
                </c:pt>
                <c:pt idx="18">
                  <c:v>97.653057000483301</c:v>
                </c:pt>
                <c:pt idx="19">
                  <c:v>97.123772138692061</c:v>
                </c:pt>
                <c:pt idx="20">
                  <c:v>96.859129707796441</c:v>
                </c:pt>
                <c:pt idx="21">
                  <c:v>96.859129707796441</c:v>
                </c:pt>
                <c:pt idx="22">
                  <c:v>96.593762229144943</c:v>
                </c:pt>
                <c:pt idx="23">
                  <c:v>96.593762229144943</c:v>
                </c:pt>
                <c:pt idx="24">
                  <c:v>96.593762229144943</c:v>
                </c:pt>
                <c:pt idx="25">
                  <c:v>96.327663710607354</c:v>
                </c:pt>
                <c:pt idx="26">
                  <c:v>96.327663710607354</c:v>
                </c:pt>
                <c:pt idx="27">
                  <c:v>96.06156519206975</c:v>
                </c:pt>
                <c:pt idx="28">
                  <c:v>96.06156519206975</c:v>
                </c:pt>
                <c:pt idx="29">
                  <c:v>95.795466673532175</c:v>
                </c:pt>
                <c:pt idx="30">
                  <c:v>95.795466673532175</c:v>
                </c:pt>
                <c:pt idx="31">
                  <c:v>95.795466673532175</c:v>
                </c:pt>
                <c:pt idx="32">
                  <c:v>95.528626933494479</c:v>
                </c:pt>
                <c:pt idx="33">
                  <c:v>95.528626933494479</c:v>
                </c:pt>
                <c:pt idx="34">
                  <c:v>95.528626933494479</c:v>
                </c:pt>
                <c:pt idx="35">
                  <c:v>95.528626933494479</c:v>
                </c:pt>
                <c:pt idx="36">
                  <c:v>95.528626933494479</c:v>
                </c:pt>
                <c:pt idx="37">
                  <c:v>95.528626933494479</c:v>
                </c:pt>
                <c:pt idx="38">
                  <c:v>95.528626933494479</c:v>
                </c:pt>
                <c:pt idx="39">
                  <c:v>95.258007593739521</c:v>
                </c:pt>
                <c:pt idx="40">
                  <c:v>95.258007593739521</c:v>
                </c:pt>
                <c:pt idx="41">
                  <c:v>95.258007593739521</c:v>
                </c:pt>
                <c:pt idx="42">
                  <c:v>95.258007593739521</c:v>
                </c:pt>
                <c:pt idx="43">
                  <c:v>94.985062013241702</c:v>
                </c:pt>
                <c:pt idx="44">
                  <c:v>94.985062013241702</c:v>
                </c:pt>
                <c:pt idx="45">
                  <c:v>94.985062013241702</c:v>
                </c:pt>
                <c:pt idx="46">
                  <c:v>94.711329846056572</c:v>
                </c:pt>
                <c:pt idx="47">
                  <c:v>94.711329846056572</c:v>
                </c:pt>
                <c:pt idx="48">
                  <c:v>94.711329846056572</c:v>
                </c:pt>
                <c:pt idx="49">
                  <c:v>94.711329846056572</c:v>
                </c:pt>
                <c:pt idx="50">
                  <c:v>94.435203519974777</c:v>
                </c:pt>
                <c:pt idx="51">
                  <c:v>94.435203519974777</c:v>
                </c:pt>
                <c:pt idx="52">
                  <c:v>94.435203519974777</c:v>
                </c:pt>
                <c:pt idx="53">
                  <c:v>94.435203519974777</c:v>
                </c:pt>
                <c:pt idx="54">
                  <c:v>94.157452921386621</c:v>
                </c:pt>
                <c:pt idx="55">
                  <c:v>94.157452921386621</c:v>
                </c:pt>
                <c:pt idx="56">
                  <c:v>94.157452921386621</c:v>
                </c:pt>
                <c:pt idx="57">
                  <c:v>93.878880575465345</c:v>
                </c:pt>
                <c:pt idx="58">
                  <c:v>93.878880575465345</c:v>
                </c:pt>
                <c:pt idx="59">
                  <c:v>93.878880575465345</c:v>
                </c:pt>
                <c:pt idx="60">
                  <c:v>93.878880575465345</c:v>
                </c:pt>
                <c:pt idx="61">
                  <c:v>93.597806082724446</c:v>
                </c:pt>
                <c:pt idx="62">
                  <c:v>93.597806082724446</c:v>
                </c:pt>
                <c:pt idx="63">
                  <c:v>93.316731589983533</c:v>
                </c:pt>
                <c:pt idx="64">
                  <c:v>93.316731589983533</c:v>
                </c:pt>
                <c:pt idx="65">
                  <c:v>93.316731589983533</c:v>
                </c:pt>
                <c:pt idx="66">
                  <c:v>93.034807929590826</c:v>
                </c:pt>
                <c:pt idx="67">
                  <c:v>93.034807929590826</c:v>
                </c:pt>
                <c:pt idx="68">
                  <c:v>93.034807929590826</c:v>
                </c:pt>
                <c:pt idx="69">
                  <c:v>93.034807929590826</c:v>
                </c:pt>
                <c:pt idx="70">
                  <c:v>92.75116522248841</c:v>
                </c:pt>
                <c:pt idx="71">
                  <c:v>92.75116522248841</c:v>
                </c:pt>
                <c:pt idx="72">
                  <c:v>92.467522515385994</c:v>
                </c:pt>
                <c:pt idx="73">
                  <c:v>92.467522515385994</c:v>
                </c:pt>
                <c:pt idx="74">
                  <c:v>92.183879808283592</c:v>
                </c:pt>
                <c:pt idx="75">
                  <c:v>92.183879808283592</c:v>
                </c:pt>
                <c:pt idx="76">
                  <c:v>91.900237101181176</c:v>
                </c:pt>
                <c:pt idx="77">
                  <c:v>91.900237101181176</c:v>
                </c:pt>
                <c:pt idx="78">
                  <c:v>91.900237101181176</c:v>
                </c:pt>
                <c:pt idx="79">
                  <c:v>91.614832638134018</c:v>
                </c:pt>
                <c:pt idx="80">
                  <c:v>91.614832638134018</c:v>
                </c:pt>
                <c:pt idx="81">
                  <c:v>91.329428175086875</c:v>
                </c:pt>
                <c:pt idx="82">
                  <c:v>91.329428175086875</c:v>
                </c:pt>
                <c:pt idx="83">
                  <c:v>91.044023712039731</c:v>
                </c:pt>
                <c:pt idx="84">
                  <c:v>90.758619248992588</c:v>
                </c:pt>
                <c:pt idx="85">
                  <c:v>90.758619248992588</c:v>
                </c:pt>
                <c:pt idx="86">
                  <c:v>90.758619248992588</c:v>
                </c:pt>
                <c:pt idx="87">
                  <c:v>90.758619248992588</c:v>
                </c:pt>
                <c:pt idx="88">
                  <c:v>90.468655609219454</c:v>
                </c:pt>
                <c:pt idx="89">
                  <c:v>90.468655609219454</c:v>
                </c:pt>
                <c:pt idx="90">
                  <c:v>90.468655609219454</c:v>
                </c:pt>
                <c:pt idx="91">
                  <c:v>90.177759610475988</c:v>
                </c:pt>
                <c:pt idx="92">
                  <c:v>90.177759610475988</c:v>
                </c:pt>
                <c:pt idx="93">
                  <c:v>90.177759610475988</c:v>
                </c:pt>
                <c:pt idx="94">
                  <c:v>89.885922200733347</c:v>
                </c:pt>
                <c:pt idx="95">
                  <c:v>89.885922200733347</c:v>
                </c:pt>
                <c:pt idx="96">
                  <c:v>89.885922200733347</c:v>
                </c:pt>
                <c:pt idx="97">
                  <c:v>89.885922200733347</c:v>
                </c:pt>
                <c:pt idx="98">
                  <c:v>89.592177356940113</c:v>
                </c:pt>
                <c:pt idx="99">
                  <c:v>89.592177356940113</c:v>
                </c:pt>
                <c:pt idx="100">
                  <c:v>89.298432513146864</c:v>
                </c:pt>
                <c:pt idx="101">
                  <c:v>89.298432513146864</c:v>
                </c:pt>
                <c:pt idx="102">
                  <c:v>89.298432513146864</c:v>
                </c:pt>
                <c:pt idx="103">
                  <c:v>89.298432513146864</c:v>
                </c:pt>
                <c:pt idx="104">
                  <c:v>89.298432513146864</c:v>
                </c:pt>
                <c:pt idx="105">
                  <c:v>89.001759979880589</c:v>
                </c:pt>
                <c:pt idx="106">
                  <c:v>89.001759979880589</c:v>
                </c:pt>
                <c:pt idx="107">
                  <c:v>89.001759979880589</c:v>
                </c:pt>
                <c:pt idx="108">
                  <c:v>88.702090754359105</c:v>
                </c:pt>
                <c:pt idx="109">
                  <c:v>88.702090754359105</c:v>
                </c:pt>
                <c:pt idx="110">
                  <c:v>88.702090754359105</c:v>
                </c:pt>
                <c:pt idx="111">
                  <c:v>88.702090754359105</c:v>
                </c:pt>
                <c:pt idx="112">
                  <c:v>88.702090754359105</c:v>
                </c:pt>
                <c:pt idx="113">
                  <c:v>88.399353243252079</c:v>
                </c:pt>
                <c:pt idx="114">
                  <c:v>88.399353243252079</c:v>
                </c:pt>
                <c:pt idx="115">
                  <c:v>88.09661573214504</c:v>
                </c:pt>
                <c:pt idx="116">
                  <c:v>88.09661573214504</c:v>
                </c:pt>
                <c:pt idx="117">
                  <c:v>88.09661573214504</c:v>
                </c:pt>
                <c:pt idx="118">
                  <c:v>88.09661573214504</c:v>
                </c:pt>
                <c:pt idx="119">
                  <c:v>87.791783151757002</c:v>
                </c:pt>
                <c:pt idx="120">
                  <c:v>87.791783151757002</c:v>
                </c:pt>
                <c:pt idx="121">
                  <c:v>87.486950571368951</c:v>
                </c:pt>
                <c:pt idx="122">
                  <c:v>87.182117990980899</c:v>
                </c:pt>
                <c:pt idx="123">
                  <c:v>87.182117990980899</c:v>
                </c:pt>
                <c:pt idx="124">
                  <c:v>86.87621582259149</c:v>
                </c:pt>
                <c:pt idx="125">
                  <c:v>86.87621582259149</c:v>
                </c:pt>
                <c:pt idx="126">
                  <c:v>86.570313654202096</c:v>
                </c:pt>
                <c:pt idx="127">
                  <c:v>86.570313654202096</c:v>
                </c:pt>
                <c:pt idx="128">
                  <c:v>86.570313654202096</c:v>
                </c:pt>
                <c:pt idx="129">
                  <c:v>86.570313654202096</c:v>
                </c:pt>
                <c:pt idx="130">
                  <c:v>86.570313654202096</c:v>
                </c:pt>
                <c:pt idx="131">
                  <c:v>86.570313654202096</c:v>
                </c:pt>
                <c:pt idx="132">
                  <c:v>86.570313654202096</c:v>
                </c:pt>
                <c:pt idx="133">
                  <c:v>86.256653097483976</c:v>
                </c:pt>
                <c:pt idx="134">
                  <c:v>86.256653097483976</c:v>
                </c:pt>
                <c:pt idx="135">
                  <c:v>86.256653097483976</c:v>
                </c:pt>
                <c:pt idx="136">
                  <c:v>86.256653097483976</c:v>
                </c:pt>
                <c:pt idx="137">
                  <c:v>85.939533049331459</c:v>
                </c:pt>
                <c:pt idx="138">
                  <c:v>85.939533049331459</c:v>
                </c:pt>
                <c:pt idx="139">
                  <c:v>85.939533049331459</c:v>
                </c:pt>
                <c:pt idx="140">
                  <c:v>85.61886314989367</c:v>
                </c:pt>
                <c:pt idx="141">
                  <c:v>85.61886314989367</c:v>
                </c:pt>
                <c:pt idx="142">
                  <c:v>85.61886314989367</c:v>
                </c:pt>
                <c:pt idx="143">
                  <c:v>85.61886314989367</c:v>
                </c:pt>
                <c:pt idx="144">
                  <c:v>85.61886314989367</c:v>
                </c:pt>
                <c:pt idx="145">
                  <c:v>85.61886314989367</c:v>
                </c:pt>
                <c:pt idx="146">
                  <c:v>85.61886314989367</c:v>
                </c:pt>
                <c:pt idx="147">
                  <c:v>85.61886314989367</c:v>
                </c:pt>
                <c:pt idx="148">
                  <c:v>85.289559830086375</c:v>
                </c:pt>
                <c:pt idx="149">
                  <c:v>85.289559830086375</c:v>
                </c:pt>
                <c:pt idx="150">
                  <c:v>85.289559830086375</c:v>
                </c:pt>
                <c:pt idx="151">
                  <c:v>85.289559830086375</c:v>
                </c:pt>
                <c:pt idx="152">
                  <c:v>85.289559830086375</c:v>
                </c:pt>
                <c:pt idx="153">
                  <c:v>85.289559830086375</c:v>
                </c:pt>
                <c:pt idx="154">
                  <c:v>84.95509096800761</c:v>
                </c:pt>
                <c:pt idx="155">
                  <c:v>84.95509096800761</c:v>
                </c:pt>
                <c:pt idx="156">
                  <c:v>84.95509096800761</c:v>
                </c:pt>
                <c:pt idx="157">
                  <c:v>84.95509096800761</c:v>
                </c:pt>
                <c:pt idx="158">
                  <c:v>84.95509096800761</c:v>
                </c:pt>
                <c:pt idx="159">
                  <c:v>84.95509096800761</c:v>
                </c:pt>
                <c:pt idx="160">
                  <c:v>84.95509096800761</c:v>
                </c:pt>
                <c:pt idx="161">
                  <c:v>84.95509096800761</c:v>
                </c:pt>
                <c:pt idx="162">
                  <c:v>84.95509096800761</c:v>
                </c:pt>
                <c:pt idx="163">
                  <c:v>84.95509096800761</c:v>
                </c:pt>
                <c:pt idx="164">
                  <c:v>84.95509096800761</c:v>
                </c:pt>
                <c:pt idx="165">
                  <c:v>84.95509096800761</c:v>
                </c:pt>
                <c:pt idx="166">
                  <c:v>84.604036873098494</c:v>
                </c:pt>
                <c:pt idx="167">
                  <c:v>84.604036873098494</c:v>
                </c:pt>
                <c:pt idx="168">
                  <c:v>84.252982778189363</c:v>
                </c:pt>
                <c:pt idx="169">
                  <c:v>84.252982778189363</c:v>
                </c:pt>
                <c:pt idx="170">
                  <c:v>84.252982778189363</c:v>
                </c:pt>
                <c:pt idx="171">
                  <c:v>84.252982778189363</c:v>
                </c:pt>
                <c:pt idx="172">
                  <c:v>83.898978648869246</c:v>
                </c:pt>
                <c:pt idx="173">
                  <c:v>83.898978648869246</c:v>
                </c:pt>
                <c:pt idx="174">
                  <c:v>83.898978648869246</c:v>
                </c:pt>
                <c:pt idx="175">
                  <c:v>83.898978648869246</c:v>
                </c:pt>
                <c:pt idx="176">
                  <c:v>83.898978648869246</c:v>
                </c:pt>
                <c:pt idx="177">
                  <c:v>83.898978648869246</c:v>
                </c:pt>
                <c:pt idx="178">
                  <c:v>83.898978648869246</c:v>
                </c:pt>
                <c:pt idx="179">
                  <c:v>83.898978648869246</c:v>
                </c:pt>
                <c:pt idx="180">
                  <c:v>83.531000672339118</c:v>
                </c:pt>
                <c:pt idx="181">
                  <c:v>83.531000672339118</c:v>
                </c:pt>
                <c:pt idx="182">
                  <c:v>83.531000672339118</c:v>
                </c:pt>
                <c:pt idx="183">
                  <c:v>83.531000672339118</c:v>
                </c:pt>
                <c:pt idx="184">
                  <c:v>83.158094419337601</c:v>
                </c:pt>
                <c:pt idx="185">
                  <c:v>83.158094419337601</c:v>
                </c:pt>
                <c:pt idx="186">
                  <c:v>82.785188166336084</c:v>
                </c:pt>
                <c:pt idx="187">
                  <c:v>82.785188166336084</c:v>
                </c:pt>
                <c:pt idx="188">
                  <c:v>82.785188166336084</c:v>
                </c:pt>
                <c:pt idx="189">
                  <c:v>82.785188166336084</c:v>
                </c:pt>
                <c:pt idx="190">
                  <c:v>82.408891856489106</c:v>
                </c:pt>
                <c:pt idx="191">
                  <c:v>82.408891856489106</c:v>
                </c:pt>
                <c:pt idx="192">
                  <c:v>82.032595546642114</c:v>
                </c:pt>
                <c:pt idx="193">
                  <c:v>82.032595546642114</c:v>
                </c:pt>
                <c:pt idx="194">
                  <c:v>81.656299236795135</c:v>
                </c:pt>
                <c:pt idx="195">
                  <c:v>81.656299236795135</c:v>
                </c:pt>
                <c:pt idx="196">
                  <c:v>81.656299236795135</c:v>
                </c:pt>
                <c:pt idx="197">
                  <c:v>81.278260814402572</c:v>
                </c:pt>
                <c:pt idx="198">
                  <c:v>81.278260814402572</c:v>
                </c:pt>
                <c:pt idx="199">
                  <c:v>81.278260814402572</c:v>
                </c:pt>
                <c:pt idx="200">
                  <c:v>81.278260814402572</c:v>
                </c:pt>
                <c:pt idx="201">
                  <c:v>81.278260814402572</c:v>
                </c:pt>
                <c:pt idx="202">
                  <c:v>81.278260814402572</c:v>
                </c:pt>
                <c:pt idx="203">
                  <c:v>80.891221477191138</c:v>
                </c:pt>
                <c:pt idx="204">
                  <c:v>80.891221477191138</c:v>
                </c:pt>
                <c:pt idx="205">
                  <c:v>80.891221477191138</c:v>
                </c:pt>
                <c:pt idx="206">
                  <c:v>80.891221477191138</c:v>
                </c:pt>
                <c:pt idx="207">
                  <c:v>80.891221477191138</c:v>
                </c:pt>
                <c:pt idx="208">
                  <c:v>80.891221477191138</c:v>
                </c:pt>
                <c:pt idx="209">
                  <c:v>80.498545644777579</c:v>
                </c:pt>
                <c:pt idx="210">
                  <c:v>80.498545644777579</c:v>
                </c:pt>
                <c:pt idx="211">
                  <c:v>80.498545644777579</c:v>
                </c:pt>
                <c:pt idx="212">
                  <c:v>80.498545644777579</c:v>
                </c:pt>
                <c:pt idx="213">
                  <c:v>80.498545644777579</c:v>
                </c:pt>
                <c:pt idx="214">
                  <c:v>80.498545644777579</c:v>
                </c:pt>
                <c:pt idx="215">
                  <c:v>80.498545644777579</c:v>
                </c:pt>
                <c:pt idx="216">
                  <c:v>80.498545644777579</c:v>
                </c:pt>
                <c:pt idx="217">
                  <c:v>80.498545644777579</c:v>
                </c:pt>
                <c:pt idx="218">
                  <c:v>80.091987333440315</c:v>
                </c:pt>
                <c:pt idx="219">
                  <c:v>80.091987333440315</c:v>
                </c:pt>
                <c:pt idx="220">
                  <c:v>80.091987333440315</c:v>
                </c:pt>
                <c:pt idx="221">
                  <c:v>80.091987333440315</c:v>
                </c:pt>
                <c:pt idx="222">
                  <c:v>79.679142037907127</c:v>
                </c:pt>
                <c:pt idx="223">
                  <c:v>79.679142037907127</c:v>
                </c:pt>
                <c:pt idx="224">
                  <c:v>79.266296742373925</c:v>
                </c:pt>
                <c:pt idx="225">
                  <c:v>79.266296742373925</c:v>
                </c:pt>
                <c:pt idx="226">
                  <c:v>79.266296742373925</c:v>
                </c:pt>
                <c:pt idx="227">
                  <c:v>79.266296742373925</c:v>
                </c:pt>
                <c:pt idx="228">
                  <c:v>79.266296742373925</c:v>
                </c:pt>
                <c:pt idx="229">
                  <c:v>79.266296742373925</c:v>
                </c:pt>
                <c:pt idx="230">
                  <c:v>78.844667504382571</c:v>
                </c:pt>
                <c:pt idx="231">
                  <c:v>78.844667504382571</c:v>
                </c:pt>
                <c:pt idx="232">
                  <c:v>78.844667504382571</c:v>
                </c:pt>
                <c:pt idx="233">
                  <c:v>78.844667504382571</c:v>
                </c:pt>
                <c:pt idx="234">
                  <c:v>78.844667504382571</c:v>
                </c:pt>
                <c:pt idx="235">
                  <c:v>78.844667504382571</c:v>
                </c:pt>
                <c:pt idx="236">
                  <c:v>78.844667504382571</c:v>
                </c:pt>
                <c:pt idx="237">
                  <c:v>78.844667504382571</c:v>
                </c:pt>
                <c:pt idx="238">
                  <c:v>78.844667504382571</c:v>
                </c:pt>
                <c:pt idx="239">
                  <c:v>78.844667504382571</c:v>
                </c:pt>
                <c:pt idx="240">
                  <c:v>78.844667504382571</c:v>
                </c:pt>
                <c:pt idx="241">
                  <c:v>78.401719934133226</c:v>
                </c:pt>
                <c:pt idx="242">
                  <c:v>77.958772363883895</c:v>
                </c:pt>
                <c:pt idx="243">
                  <c:v>77.958772363883895</c:v>
                </c:pt>
                <c:pt idx="244">
                  <c:v>77.513293664661703</c:v>
                </c:pt>
                <c:pt idx="245">
                  <c:v>77.513293664661703</c:v>
                </c:pt>
                <c:pt idx="246">
                  <c:v>77.513293664661703</c:v>
                </c:pt>
                <c:pt idx="247">
                  <c:v>77.513293664661703</c:v>
                </c:pt>
                <c:pt idx="248">
                  <c:v>77.513293664661703</c:v>
                </c:pt>
                <c:pt idx="249">
                  <c:v>77.513293664661703</c:v>
                </c:pt>
                <c:pt idx="250">
                  <c:v>77.513293664661703</c:v>
                </c:pt>
                <c:pt idx="251">
                  <c:v>77.513293664661703</c:v>
                </c:pt>
                <c:pt idx="252">
                  <c:v>77.513293664661703</c:v>
                </c:pt>
                <c:pt idx="253">
                  <c:v>77.513293664661703</c:v>
                </c:pt>
                <c:pt idx="254">
                  <c:v>77.513293664661703</c:v>
                </c:pt>
                <c:pt idx="255">
                  <c:v>77.049142205591863</c:v>
                </c:pt>
                <c:pt idx="256">
                  <c:v>77.049142205591863</c:v>
                </c:pt>
                <c:pt idx="257">
                  <c:v>77.049142205591863</c:v>
                </c:pt>
                <c:pt idx="258">
                  <c:v>76.582177707376147</c:v>
                </c:pt>
                <c:pt idx="259">
                  <c:v>76.582177707376147</c:v>
                </c:pt>
                <c:pt idx="260">
                  <c:v>76.582177707376147</c:v>
                </c:pt>
                <c:pt idx="261">
                  <c:v>76.582177707376147</c:v>
                </c:pt>
                <c:pt idx="262">
                  <c:v>76.582177707376147</c:v>
                </c:pt>
                <c:pt idx="263">
                  <c:v>76.582177707376147</c:v>
                </c:pt>
                <c:pt idx="264">
                  <c:v>76.582177707376147</c:v>
                </c:pt>
                <c:pt idx="265">
                  <c:v>76.582177707376147</c:v>
                </c:pt>
                <c:pt idx="266">
                  <c:v>76.582177707376147</c:v>
                </c:pt>
                <c:pt idx="267">
                  <c:v>76.582177707376147</c:v>
                </c:pt>
                <c:pt idx="268">
                  <c:v>76.582177707376147</c:v>
                </c:pt>
                <c:pt idx="269">
                  <c:v>76.582177707376147</c:v>
                </c:pt>
                <c:pt idx="270">
                  <c:v>76.582177707376147</c:v>
                </c:pt>
                <c:pt idx="271">
                  <c:v>76.078347590880242</c:v>
                </c:pt>
                <c:pt idx="272">
                  <c:v>76.078347590880242</c:v>
                </c:pt>
                <c:pt idx="273">
                  <c:v>76.078347590880242</c:v>
                </c:pt>
                <c:pt idx="274">
                  <c:v>76.078347590880242</c:v>
                </c:pt>
                <c:pt idx="275">
                  <c:v>76.078347590880242</c:v>
                </c:pt>
                <c:pt idx="276">
                  <c:v>76.078347590880242</c:v>
                </c:pt>
                <c:pt idx="277">
                  <c:v>76.078347590880242</c:v>
                </c:pt>
                <c:pt idx="278">
                  <c:v>76.078347590880242</c:v>
                </c:pt>
                <c:pt idx="279">
                  <c:v>76.078347590880242</c:v>
                </c:pt>
                <c:pt idx="280">
                  <c:v>76.078347590880242</c:v>
                </c:pt>
                <c:pt idx="281">
                  <c:v>76.078347590880242</c:v>
                </c:pt>
                <c:pt idx="282">
                  <c:v>76.078347590880242</c:v>
                </c:pt>
                <c:pt idx="283">
                  <c:v>76.078347590880242</c:v>
                </c:pt>
                <c:pt idx="284">
                  <c:v>76.078347590880242</c:v>
                </c:pt>
                <c:pt idx="285">
                  <c:v>76.078347590880242</c:v>
                </c:pt>
                <c:pt idx="286">
                  <c:v>76.078347590880242</c:v>
                </c:pt>
                <c:pt idx="287">
                  <c:v>75.501996472767516</c:v>
                </c:pt>
                <c:pt idx="288">
                  <c:v>75.501996472767516</c:v>
                </c:pt>
                <c:pt idx="289">
                  <c:v>75.501996472767516</c:v>
                </c:pt>
                <c:pt idx="290">
                  <c:v>74.921211884515458</c:v>
                </c:pt>
                <c:pt idx="291">
                  <c:v>74.921211884515458</c:v>
                </c:pt>
                <c:pt idx="292">
                  <c:v>74.921211884515458</c:v>
                </c:pt>
                <c:pt idx="293">
                  <c:v>74.331281082275183</c:v>
                </c:pt>
                <c:pt idx="294">
                  <c:v>74.331281082275183</c:v>
                </c:pt>
                <c:pt idx="295">
                  <c:v>74.331281082275183</c:v>
                </c:pt>
                <c:pt idx="296">
                  <c:v>74.331281082275183</c:v>
                </c:pt>
                <c:pt idx="297">
                  <c:v>74.331281082275183</c:v>
                </c:pt>
                <c:pt idx="298">
                  <c:v>74.331281082275183</c:v>
                </c:pt>
                <c:pt idx="299">
                  <c:v>74.331281082275183</c:v>
                </c:pt>
                <c:pt idx="300">
                  <c:v>74.331281082275183</c:v>
                </c:pt>
                <c:pt idx="301">
                  <c:v>74.331281082275183</c:v>
                </c:pt>
                <c:pt idx="302">
                  <c:v>74.331281082275183</c:v>
                </c:pt>
                <c:pt idx="303">
                  <c:v>74.331281082275183</c:v>
                </c:pt>
                <c:pt idx="304">
                  <c:v>73.695970987554887</c:v>
                </c:pt>
                <c:pt idx="305">
                  <c:v>73.695970987554887</c:v>
                </c:pt>
                <c:pt idx="306">
                  <c:v>73.695970987554887</c:v>
                </c:pt>
                <c:pt idx="307">
                  <c:v>73.695970987554887</c:v>
                </c:pt>
                <c:pt idx="308">
                  <c:v>73.695970987554887</c:v>
                </c:pt>
                <c:pt idx="309">
                  <c:v>73.695970987554887</c:v>
                </c:pt>
                <c:pt idx="310">
                  <c:v>73.695970987554887</c:v>
                </c:pt>
                <c:pt idx="311">
                  <c:v>73.695970987554887</c:v>
                </c:pt>
                <c:pt idx="312">
                  <c:v>73.695970987554887</c:v>
                </c:pt>
                <c:pt idx="313">
                  <c:v>73.695970987554887</c:v>
                </c:pt>
                <c:pt idx="314">
                  <c:v>73.695970987554887</c:v>
                </c:pt>
                <c:pt idx="315">
                  <c:v>73.013600885818263</c:v>
                </c:pt>
                <c:pt idx="316">
                  <c:v>73.013600885818263</c:v>
                </c:pt>
                <c:pt idx="317">
                  <c:v>72.33123078408164</c:v>
                </c:pt>
                <c:pt idx="318">
                  <c:v>72.33123078408164</c:v>
                </c:pt>
                <c:pt idx="319">
                  <c:v>71.648860682345031</c:v>
                </c:pt>
                <c:pt idx="320">
                  <c:v>71.648860682345031</c:v>
                </c:pt>
                <c:pt idx="321">
                  <c:v>71.648860682345031</c:v>
                </c:pt>
                <c:pt idx="322">
                  <c:v>71.648860682345031</c:v>
                </c:pt>
                <c:pt idx="323">
                  <c:v>71.648860682345031</c:v>
                </c:pt>
                <c:pt idx="324">
                  <c:v>71.648860682345031</c:v>
                </c:pt>
                <c:pt idx="325">
                  <c:v>71.648860682345031</c:v>
                </c:pt>
                <c:pt idx="326">
                  <c:v>71.648860682345031</c:v>
                </c:pt>
                <c:pt idx="327">
                  <c:v>71.648860682345031</c:v>
                </c:pt>
                <c:pt idx="328">
                  <c:v>71.648860682345031</c:v>
                </c:pt>
                <c:pt idx="329">
                  <c:v>71.648860682345031</c:v>
                </c:pt>
                <c:pt idx="330">
                  <c:v>71.648860682345031</c:v>
                </c:pt>
                <c:pt idx="331">
                  <c:v>71.648860682345031</c:v>
                </c:pt>
                <c:pt idx="332">
                  <c:v>71.648860682345031</c:v>
                </c:pt>
                <c:pt idx="333">
                  <c:v>71.648860682345031</c:v>
                </c:pt>
                <c:pt idx="334">
                  <c:v>71.648860682345031</c:v>
                </c:pt>
                <c:pt idx="335">
                  <c:v>70.870068718406486</c:v>
                </c:pt>
                <c:pt idx="336">
                  <c:v>70.870068718406486</c:v>
                </c:pt>
                <c:pt idx="337">
                  <c:v>70.870068718406486</c:v>
                </c:pt>
                <c:pt idx="338">
                  <c:v>70.870068718406486</c:v>
                </c:pt>
                <c:pt idx="339">
                  <c:v>70.082623510424185</c:v>
                </c:pt>
                <c:pt idx="340">
                  <c:v>70.082623510424185</c:v>
                </c:pt>
                <c:pt idx="341">
                  <c:v>70.082623510424185</c:v>
                </c:pt>
                <c:pt idx="342">
                  <c:v>70.082623510424185</c:v>
                </c:pt>
                <c:pt idx="343">
                  <c:v>69.286230061442097</c:v>
                </c:pt>
                <c:pt idx="344">
                  <c:v>69.286230061442097</c:v>
                </c:pt>
                <c:pt idx="345">
                  <c:v>69.286230061442097</c:v>
                </c:pt>
                <c:pt idx="346">
                  <c:v>69.286230061442097</c:v>
                </c:pt>
                <c:pt idx="347">
                  <c:v>69.286230061442097</c:v>
                </c:pt>
                <c:pt idx="348">
                  <c:v>69.286230061442097</c:v>
                </c:pt>
                <c:pt idx="349">
                  <c:v>69.286230061442097</c:v>
                </c:pt>
                <c:pt idx="350">
                  <c:v>69.286230061442097</c:v>
                </c:pt>
                <c:pt idx="351">
                  <c:v>69.286230061442097</c:v>
                </c:pt>
                <c:pt idx="352">
                  <c:v>69.286230061442097</c:v>
                </c:pt>
                <c:pt idx="353">
                  <c:v>67.575458948813903</c:v>
                </c:pt>
                <c:pt idx="354">
                  <c:v>67.575458948813903</c:v>
                </c:pt>
                <c:pt idx="355">
                  <c:v>67.575458948813903</c:v>
                </c:pt>
                <c:pt idx="356">
                  <c:v>67.575458948813903</c:v>
                </c:pt>
                <c:pt idx="357">
                  <c:v>67.575458948813903</c:v>
                </c:pt>
                <c:pt idx="358">
                  <c:v>67.575458948813903</c:v>
                </c:pt>
                <c:pt idx="359">
                  <c:v>67.575458948813903</c:v>
                </c:pt>
                <c:pt idx="360">
                  <c:v>67.575458948813903</c:v>
                </c:pt>
                <c:pt idx="361">
                  <c:v>67.575458948813903</c:v>
                </c:pt>
                <c:pt idx="362">
                  <c:v>67.575458948813903</c:v>
                </c:pt>
                <c:pt idx="363">
                  <c:v>67.575458948813903</c:v>
                </c:pt>
                <c:pt idx="364">
                  <c:v>67.575458948813903</c:v>
                </c:pt>
                <c:pt idx="365">
                  <c:v>67.575458948813903</c:v>
                </c:pt>
                <c:pt idx="366">
                  <c:v>67.575458948813903</c:v>
                </c:pt>
                <c:pt idx="367">
                  <c:v>67.575458948813903</c:v>
                </c:pt>
                <c:pt idx="368">
                  <c:v>67.575458948813903</c:v>
                </c:pt>
                <c:pt idx="369">
                  <c:v>66.581702199566649</c:v>
                </c:pt>
                <c:pt idx="370">
                  <c:v>66.581702199566649</c:v>
                </c:pt>
                <c:pt idx="371">
                  <c:v>66.581702199566649</c:v>
                </c:pt>
                <c:pt idx="372">
                  <c:v>66.581702199566649</c:v>
                </c:pt>
                <c:pt idx="373">
                  <c:v>66.581702199566649</c:v>
                </c:pt>
                <c:pt idx="374">
                  <c:v>66.581702199566649</c:v>
                </c:pt>
                <c:pt idx="375">
                  <c:v>66.581702199566649</c:v>
                </c:pt>
                <c:pt idx="376">
                  <c:v>66.581702199566649</c:v>
                </c:pt>
                <c:pt idx="377">
                  <c:v>65.490198884819648</c:v>
                </c:pt>
                <c:pt idx="378">
                  <c:v>65.490198884819648</c:v>
                </c:pt>
                <c:pt idx="379">
                  <c:v>65.490198884819648</c:v>
                </c:pt>
                <c:pt idx="380">
                  <c:v>65.490198884819648</c:v>
                </c:pt>
                <c:pt idx="381">
                  <c:v>64.341248027191227</c:v>
                </c:pt>
                <c:pt idx="382">
                  <c:v>64.341248027191227</c:v>
                </c:pt>
                <c:pt idx="383">
                  <c:v>64.341248027191227</c:v>
                </c:pt>
                <c:pt idx="384">
                  <c:v>64.341248027191227</c:v>
                </c:pt>
                <c:pt idx="385">
                  <c:v>64.341248027191227</c:v>
                </c:pt>
                <c:pt idx="386">
                  <c:v>64.341248027191227</c:v>
                </c:pt>
                <c:pt idx="387">
                  <c:v>64.341248027191227</c:v>
                </c:pt>
                <c:pt idx="388">
                  <c:v>64.341248027191227</c:v>
                </c:pt>
                <c:pt idx="389">
                  <c:v>64.341248027191227</c:v>
                </c:pt>
                <c:pt idx="390">
                  <c:v>64.341248027191227</c:v>
                </c:pt>
                <c:pt idx="391">
                  <c:v>64.341248027191227</c:v>
                </c:pt>
                <c:pt idx="392">
                  <c:v>64.341248027191227</c:v>
                </c:pt>
                <c:pt idx="393">
                  <c:v>64.341248027191227</c:v>
                </c:pt>
                <c:pt idx="394">
                  <c:v>64.341248027191227</c:v>
                </c:pt>
                <c:pt idx="395">
                  <c:v>64.341248027191227</c:v>
                </c:pt>
                <c:pt idx="396">
                  <c:v>64.341248027191227</c:v>
                </c:pt>
                <c:pt idx="397">
                  <c:v>62.809313550353338</c:v>
                </c:pt>
                <c:pt idx="398">
                  <c:v>62.809313550353338</c:v>
                </c:pt>
                <c:pt idx="399">
                  <c:v>62.809313550353338</c:v>
                </c:pt>
                <c:pt idx="400">
                  <c:v>62.809313550353338</c:v>
                </c:pt>
                <c:pt idx="401">
                  <c:v>62.809313550353338</c:v>
                </c:pt>
                <c:pt idx="402">
                  <c:v>62.809313550353338</c:v>
                </c:pt>
                <c:pt idx="403">
                  <c:v>62.809313550353338</c:v>
                </c:pt>
                <c:pt idx="404">
                  <c:v>61.014761734628962</c:v>
                </c:pt>
                <c:pt idx="405">
                  <c:v>61.014761734628962</c:v>
                </c:pt>
                <c:pt idx="406">
                  <c:v>61.014761734628962</c:v>
                </c:pt>
                <c:pt idx="407">
                  <c:v>61.014761734628962</c:v>
                </c:pt>
                <c:pt idx="408">
                  <c:v>61.014761734628962</c:v>
                </c:pt>
                <c:pt idx="409">
                  <c:v>61.014761734628962</c:v>
                </c:pt>
                <c:pt idx="410">
                  <c:v>61.014761734628962</c:v>
                </c:pt>
                <c:pt idx="411">
                  <c:v>61.014761734628962</c:v>
                </c:pt>
                <c:pt idx="412">
                  <c:v>61.014761734628962</c:v>
                </c:pt>
                <c:pt idx="413">
                  <c:v>61.014761734628962</c:v>
                </c:pt>
                <c:pt idx="414">
                  <c:v>58.980936343474667</c:v>
                </c:pt>
                <c:pt idx="415">
                  <c:v>58.980936343474667</c:v>
                </c:pt>
                <c:pt idx="416">
                  <c:v>58.980936343474667</c:v>
                </c:pt>
                <c:pt idx="417">
                  <c:v>58.980936343474667</c:v>
                </c:pt>
                <c:pt idx="418">
                  <c:v>58.980936343474667</c:v>
                </c:pt>
                <c:pt idx="419">
                  <c:v>58.980936343474667</c:v>
                </c:pt>
                <c:pt idx="420">
                  <c:v>58.980936343474667</c:v>
                </c:pt>
                <c:pt idx="421">
                  <c:v>58.980936343474667</c:v>
                </c:pt>
                <c:pt idx="422">
                  <c:v>58.980936343474667</c:v>
                </c:pt>
                <c:pt idx="423">
                  <c:v>58.980936343474667</c:v>
                </c:pt>
                <c:pt idx="424">
                  <c:v>58.980936343474667</c:v>
                </c:pt>
                <c:pt idx="425">
                  <c:v>58.980936343474667</c:v>
                </c:pt>
                <c:pt idx="426">
                  <c:v>58.980936343474667</c:v>
                </c:pt>
                <c:pt idx="427">
                  <c:v>58.980936343474667</c:v>
                </c:pt>
                <c:pt idx="428">
                  <c:v>58.980936343474667</c:v>
                </c:pt>
                <c:pt idx="429">
                  <c:v>58.980936343474667</c:v>
                </c:pt>
                <c:pt idx="430">
                  <c:v>58.980936343474667</c:v>
                </c:pt>
                <c:pt idx="431">
                  <c:v>58.980936343474667</c:v>
                </c:pt>
                <c:pt idx="432">
                  <c:v>58.980936343474667</c:v>
                </c:pt>
                <c:pt idx="433">
                  <c:v>58.980936343474667</c:v>
                </c:pt>
                <c:pt idx="434">
                  <c:v>55.704217657726076</c:v>
                </c:pt>
                <c:pt idx="435">
                  <c:v>55.704217657726076</c:v>
                </c:pt>
                <c:pt idx="436">
                  <c:v>55.704217657726076</c:v>
                </c:pt>
                <c:pt idx="437">
                  <c:v>55.704217657726076</c:v>
                </c:pt>
                <c:pt idx="438">
                  <c:v>55.704217657726076</c:v>
                </c:pt>
                <c:pt idx="439">
                  <c:v>55.704217657726076</c:v>
                </c:pt>
                <c:pt idx="440">
                  <c:v>55.704217657726076</c:v>
                </c:pt>
                <c:pt idx="441">
                  <c:v>55.704217657726076</c:v>
                </c:pt>
                <c:pt idx="442">
                  <c:v>55.704217657726076</c:v>
                </c:pt>
                <c:pt idx="443">
                  <c:v>55.704217657726076</c:v>
                </c:pt>
                <c:pt idx="444">
                  <c:v>51.062199519582229</c:v>
                </c:pt>
                <c:pt idx="445">
                  <c:v>51.062199519582229</c:v>
                </c:pt>
                <c:pt idx="446">
                  <c:v>51.062199519582229</c:v>
                </c:pt>
                <c:pt idx="447">
                  <c:v>51.062199519582229</c:v>
                </c:pt>
                <c:pt idx="448">
                  <c:v>51.062199519582229</c:v>
                </c:pt>
                <c:pt idx="449">
                  <c:v>51.062199519582229</c:v>
                </c:pt>
                <c:pt idx="450">
                  <c:v>51.062199519582229</c:v>
                </c:pt>
                <c:pt idx="451">
                  <c:v>51.062199519582229</c:v>
                </c:pt>
                <c:pt idx="452">
                  <c:v>51.062199519582229</c:v>
                </c:pt>
                <c:pt idx="453">
                  <c:v>51.062199519582229</c:v>
                </c:pt>
                <c:pt idx="454">
                  <c:v>51.062199519582229</c:v>
                </c:pt>
                <c:pt idx="455">
                  <c:v>51.062199519582229</c:v>
                </c:pt>
                <c:pt idx="456">
                  <c:v>51.062199519582229</c:v>
                </c:pt>
                <c:pt idx="457">
                  <c:v>51.062199519582229</c:v>
                </c:pt>
                <c:pt idx="458">
                  <c:v>51.062199519582229</c:v>
                </c:pt>
                <c:pt idx="459">
                  <c:v>51.062199519582229</c:v>
                </c:pt>
                <c:pt idx="460">
                  <c:v>51.062199519582229</c:v>
                </c:pt>
                <c:pt idx="461">
                  <c:v>51.062199519582229</c:v>
                </c:pt>
                <c:pt idx="462">
                  <c:v>51.062199519582229</c:v>
                </c:pt>
                <c:pt idx="463">
                  <c:v>51.062199519582229</c:v>
                </c:pt>
                <c:pt idx="464">
                  <c:v>51.062199519582229</c:v>
                </c:pt>
                <c:pt idx="465">
                  <c:v>51.062199519582229</c:v>
                </c:pt>
                <c:pt idx="466">
                  <c:v>51.062199519582229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29D-AEF2-6848-995F-354886D56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06720"/>
        <c:axId val="51408256"/>
      </c:scatterChart>
      <c:valAx>
        <c:axId val="514067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ea"/>
                <a:ea typeface="+mn-ea"/>
              </a:defRPr>
            </a:pPr>
            <a:endParaRPr lang="ja-JP"/>
          </a:p>
        </c:txPr>
        <c:crossAx val="51408256"/>
        <c:crosses val="autoZero"/>
        <c:crossBetween val="midCat"/>
      </c:valAx>
      <c:valAx>
        <c:axId val="51408256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+mn-ea"/>
                <a:ea typeface="+mn-ea"/>
              </a:defRPr>
            </a:pPr>
            <a:endParaRPr lang="ja-JP"/>
          </a:p>
        </c:txPr>
        <c:crossAx val="51406720"/>
        <c:crosses val="autoZero"/>
        <c:crossBetween val="midCat"/>
        <c:minorUnit val="20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solidFill>
            <a:srgbClr val="000000"/>
          </a:solidFill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心肺同時移植</c:v>
          </c:tx>
          <c:spPr>
            <a:ln>
              <a:solidFill>
                <a:schemeClr val="bg2">
                  <a:lumMod val="20000"/>
                  <a:lumOff val="8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Kaplan1!$G$7:$G$13</c:f>
              <c:numCache>
                <c:formatCode>0.000</c:formatCode>
                <c:ptCount val="7"/>
                <c:pt idx="0">
                  <c:v>0</c:v>
                </c:pt>
                <c:pt idx="1">
                  <c:v>576</c:v>
                </c:pt>
                <c:pt idx="2">
                  <c:v>576</c:v>
                </c:pt>
                <c:pt idx="3">
                  <c:v>1469</c:v>
                </c:pt>
                <c:pt idx="4">
                  <c:v>1469</c:v>
                </c:pt>
                <c:pt idx="5">
                  <c:v>3270</c:v>
                </c:pt>
                <c:pt idx="6">
                  <c:v>3270</c:v>
                </c:pt>
              </c:numCache>
            </c:numRef>
          </c:xVal>
          <c:yVal>
            <c:numRef>
              <c:f>Kaplan1!$H$7:$H$13</c:f>
              <c:numCache>
                <c:formatCode>0.000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27-934E-8E91-45C2ABD85096}"/>
            </c:ext>
          </c:extLst>
        </c:ser>
        <c:ser>
          <c:idx val="1"/>
          <c:order val="1"/>
          <c:tx>
            <c:v>脳死片側</c:v>
          </c:tx>
          <c:spPr>
            <a:ln>
              <a:solidFill>
                <a:srgbClr val="92D050"/>
              </a:solidFill>
              <a:prstDash val="solid"/>
            </a:ln>
          </c:spPr>
          <c:marker>
            <c:symbol val="none"/>
          </c:marker>
          <c:xVal>
            <c:numRef>
              <c:f>Kaplan2!$G$7:$G$278</c:f>
              <c:numCache>
                <c:formatCode>0.000</c:formatCode>
                <c:ptCount val="272"/>
                <c:pt idx="0">
                  <c:v>0</c:v>
                </c:pt>
                <c:pt idx="1">
                  <c:v>1</c:v>
                </c:pt>
                <c:pt idx="2">
                  <c:v>27</c:v>
                </c:pt>
                <c:pt idx="3">
                  <c:v>27</c:v>
                </c:pt>
                <c:pt idx="4">
                  <c:v>28</c:v>
                </c:pt>
                <c:pt idx="5">
                  <c:v>31</c:v>
                </c:pt>
                <c:pt idx="6">
                  <c:v>33</c:v>
                </c:pt>
                <c:pt idx="7">
                  <c:v>33</c:v>
                </c:pt>
                <c:pt idx="8">
                  <c:v>37</c:v>
                </c:pt>
                <c:pt idx="9">
                  <c:v>37</c:v>
                </c:pt>
                <c:pt idx="10">
                  <c:v>46</c:v>
                </c:pt>
                <c:pt idx="11">
                  <c:v>52</c:v>
                </c:pt>
                <c:pt idx="12">
                  <c:v>52</c:v>
                </c:pt>
                <c:pt idx="13">
                  <c:v>54</c:v>
                </c:pt>
                <c:pt idx="14">
                  <c:v>60</c:v>
                </c:pt>
                <c:pt idx="15">
                  <c:v>60</c:v>
                </c:pt>
                <c:pt idx="16">
                  <c:v>75</c:v>
                </c:pt>
                <c:pt idx="17">
                  <c:v>89</c:v>
                </c:pt>
                <c:pt idx="18">
                  <c:v>98</c:v>
                </c:pt>
                <c:pt idx="19">
                  <c:v>98</c:v>
                </c:pt>
                <c:pt idx="20">
                  <c:v>112</c:v>
                </c:pt>
                <c:pt idx="21">
                  <c:v>123</c:v>
                </c:pt>
                <c:pt idx="22">
                  <c:v>123</c:v>
                </c:pt>
                <c:pt idx="23">
                  <c:v>127</c:v>
                </c:pt>
                <c:pt idx="24">
                  <c:v>127</c:v>
                </c:pt>
                <c:pt idx="25">
                  <c:v>149</c:v>
                </c:pt>
                <c:pt idx="26">
                  <c:v>149</c:v>
                </c:pt>
                <c:pt idx="27">
                  <c:v>159</c:v>
                </c:pt>
                <c:pt idx="28">
                  <c:v>159</c:v>
                </c:pt>
                <c:pt idx="29">
                  <c:v>178</c:v>
                </c:pt>
                <c:pt idx="30">
                  <c:v>178</c:v>
                </c:pt>
                <c:pt idx="31">
                  <c:v>183</c:v>
                </c:pt>
                <c:pt idx="32">
                  <c:v>191</c:v>
                </c:pt>
                <c:pt idx="33">
                  <c:v>191</c:v>
                </c:pt>
                <c:pt idx="34">
                  <c:v>193</c:v>
                </c:pt>
                <c:pt idx="35">
                  <c:v>198</c:v>
                </c:pt>
                <c:pt idx="36">
                  <c:v>198</c:v>
                </c:pt>
                <c:pt idx="37">
                  <c:v>223</c:v>
                </c:pt>
                <c:pt idx="38">
                  <c:v>223</c:v>
                </c:pt>
                <c:pt idx="39">
                  <c:v>225</c:v>
                </c:pt>
                <c:pt idx="40">
                  <c:v>225</c:v>
                </c:pt>
                <c:pt idx="41">
                  <c:v>230</c:v>
                </c:pt>
                <c:pt idx="42">
                  <c:v>230</c:v>
                </c:pt>
                <c:pt idx="43">
                  <c:v>237</c:v>
                </c:pt>
                <c:pt idx="44">
                  <c:v>237</c:v>
                </c:pt>
                <c:pt idx="45">
                  <c:v>245</c:v>
                </c:pt>
                <c:pt idx="46">
                  <c:v>245</c:v>
                </c:pt>
                <c:pt idx="47">
                  <c:v>248</c:v>
                </c:pt>
                <c:pt idx="48">
                  <c:v>257</c:v>
                </c:pt>
                <c:pt idx="49">
                  <c:v>262</c:v>
                </c:pt>
                <c:pt idx="50">
                  <c:v>262</c:v>
                </c:pt>
                <c:pt idx="51">
                  <c:v>274</c:v>
                </c:pt>
                <c:pt idx="52">
                  <c:v>274</c:v>
                </c:pt>
                <c:pt idx="53">
                  <c:v>285</c:v>
                </c:pt>
                <c:pt idx="54">
                  <c:v>287</c:v>
                </c:pt>
                <c:pt idx="55">
                  <c:v>287</c:v>
                </c:pt>
                <c:pt idx="56">
                  <c:v>298</c:v>
                </c:pt>
                <c:pt idx="57">
                  <c:v>315</c:v>
                </c:pt>
                <c:pt idx="58">
                  <c:v>325</c:v>
                </c:pt>
                <c:pt idx="59">
                  <c:v>325</c:v>
                </c:pt>
                <c:pt idx="60">
                  <c:v>332</c:v>
                </c:pt>
                <c:pt idx="61">
                  <c:v>340</c:v>
                </c:pt>
                <c:pt idx="62">
                  <c:v>340</c:v>
                </c:pt>
                <c:pt idx="63">
                  <c:v>352</c:v>
                </c:pt>
                <c:pt idx="64">
                  <c:v>352</c:v>
                </c:pt>
                <c:pt idx="65">
                  <c:v>356</c:v>
                </c:pt>
                <c:pt idx="66">
                  <c:v>391</c:v>
                </c:pt>
                <c:pt idx="67">
                  <c:v>391</c:v>
                </c:pt>
                <c:pt idx="68">
                  <c:v>395</c:v>
                </c:pt>
                <c:pt idx="69">
                  <c:v>421</c:v>
                </c:pt>
                <c:pt idx="70">
                  <c:v>421</c:v>
                </c:pt>
                <c:pt idx="71">
                  <c:v>432</c:v>
                </c:pt>
                <c:pt idx="72">
                  <c:v>455</c:v>
                </c:pt>
                <c:pt idx="73">
                  <c:v>455</c:v>
                </c:pt>
                <c:pt idx="74">
                  <c:v>486</c:v>
                </c:pt>
                <c:pt idx="75">
                  <c:v>486</c:v>
                </c:pt>
                <c:pt idx="76">
                  <c:v>489</c:v>
                </c:pt>
                <c:pt idx="77">
                  <c:v>499</c:v>
                </c:pt>
                <c:pt idx="78">
                  <c:v>500</c:v>
                </c:pt>
                <c:pt idx="79">
                  <c:v>517</c:v>
                </c:pt>
                <c:pt idx="80">
                  <c:v>532</c:v>
                </c:pt>
                <c:pt idx="81">
                  <c:v>542</c:v>
                </c:pt>
                <c:pt idx="82">
                  <c:v>549</c:v>
                </c:pt>
                <c:pt idx="83">
                  <c:v>553</c:v>
                </c:pt>
                <c:pt idx="84">
                  <c:v>553</c:v>
                </c:pt>
                <c:pt idx="85">
                  <c:v>586</c:v>
                </c:pt>
                <c:pt idx="86">
                  <c:v>586</c:v>
                </c:pt>
                <c:pt idx="87">
                  <c:v>623</c:v>
                </c:pt>
                <c:pt idx="88">
                  <c:v>623</c:v>
                </c:pt>
                <c:pt idx="89">
                  <c:v>630</c:v>
                </c:pt>
                <c:pt idx="90">
                  <c:v>647</c:v>
                </c:pt>
                <c:pt idx="91">
                  <c:v>647</c:v>
                </c:pt>
                <c:pt idx="92">
                  <c:v>724</c:v>
                </c:pt>
                <c:pt idx="93">
                  <c:v>724</c:v>
                </c:pt>
                <c:pt idx="94">
                  <c:v>739</c:v>
                </c:pt>
                <c:pt idx="95">
                  <c:v>746</c:v>
                </c:pt>
                <c:pt idx="96">
                  <c:v>749</c:v>
                </c:pt>
                <c:pt idx="97">
                  <c:v>759</c:v>
                </c:pt>
                <c:pt idx="98">
                  <c:v>759</c:v>
                </c:pt>
                <c:pt idx="99">
                  <c:v>760</c:v>
                </c:pt>
                <c:pt idx="100">
                  <c:v>773</c:v>
                </c:pt>
                <c:pt idx="101">
                  <c:v>773</c:v>
                </c:pt>
                <c:pt idx="102">
                  <c:v>790</c:v>
                </c:pt>
                <c:pt idx="103">
                  <c:v>790</c:v>
                </c:pt>
                <c:pt idx="104">
                  <c:v>796</c:v>
                </c:pt>
                <c:pt idx="105">
                  <c:v>796</c:v>
                </c:pt>
                <c:pt idx="106">
                  <c:v>803</c:v>
                </c:pt>
                <c:pt idx="107">
                  <c:v>803</c:v>
                </c:pt>
                <c:pt idx="108">
                  <c:v>822</c:v>
                </c:pt>
                <c:pt idx="109">
                  <c:v>822</c:v>
                </c:pt>
                <c:pt idx="110">
                  <c:v>857</c:v>
                </c:pt>
                <c:pt idx="111">
                  <c:v>857</c:v>
                </c:pt>
                <c:pt idx="112">
                  <c:v>863</c:v>
                </c:pt>
                <c:pt idx="113">
                  <c:v>938</c:v>
                </c:pt>
                <c:pt idx="114">
                  <c:v>938</c:v>
                </c:pt>
                <c:pt idx="115">
                  <c:v>966</c:v>
                </c:pt>
                <c:pt idx="116">
                  <c:v>966</c:v>
                </c:pt>
                <c:pt idx="117">
                  <c:v>971</c:v>
                </c:pt>
                <c:pt idx="118">
                  <c:v>988</c:v>
                </c:pt>
                <c:pt idx="119">
                  <c:v>1002</c:v>
                </c:pt>
                <c:pt idx="120">
                  <c:v>1027</c:v>
                </c:pt>
                <c:pt idx="121">
                  <c:v>1027</c:v>
                </c:pt>
                <c:pt idx="122">
                  <c:v>1047</c:v>
                </c:pt>
                <c:pt idx="123">
                  <c:v>1047</c:v>
                </c:pt>
                <c:pt idx="124">
                  <c:v>1068</c:v>
                </c:pt>
                <c:pt idx="125">
                  <c:v>1068</c:v>
                </c:pt>
                <c:pt idx="126">
                  <c:v>1083</c:v>
                </c:pt>
                <c:pt idx="127">
                  <c:v>1083</c:v>
                </c:pt>
                <c:pt idx="128">
                  <c:v>1094</c:v>
                </c:pt>
                <c:pt idx="129">
                  <c:v>1103</c:v>
                </c:pt>
                <c:pt idx="130">
                  <c:v>1142</c:v>
                </c:pt>
                <c:pt idx="131">
                  <c:v>1142</c:v>
                </c:pt>
                <c:pt idx="132">
                  <c:v>1163</c:v>
                </c:pt>
                <c:pt idx="133">
                  <c:v>1163</c:v>
                </c:pt>
                <c:pt idx="134">
                  <c:v>1165</c:v>
                </c:pt>
                <c:pt idx="135">
                  <c:v>1211</c:v>
                </c:pt>
                <c:pt idx="136">
                  <c:v>1211</c:v>
                </c:pt>
                <c:pt idx="137">
                  <c:v>1212</c:v>
                </c:pt>
                <c:pt idx="138">
                  <c:v>1212</c:v>
                </c:pt>
                <c:pt idx="139">
                  <c:v>1215</c:v>
                </c:pt>
                <c:pt idx="140">
                  <c:v>1215</c:v>
                </c:pt>
                <c:pt idx="141">
                  <c:v>1267</c:v>
                </c:pt>
                <c:pt idx="142">
                  <c:v>1267</c:v>
                </c:pt>
                <c:pt idx="143">
                  <c:v>1277</c:v>
                </c:pt>
                <c:pt idx="144">
                  <c:v>1305</c:v>
                </c:pt>
                <c:pt idx="145">
                  <c:v>1305</c:v>
                </c:pt>
                <c:pt idx="146">
                  <c:v>1328</c:v>
                </c:pt>
                <c:pt idx="147">
                  <c:v>1328</c:v>
                </c:pt>
                <c:pt idx="148">
                  <c:v>1336</c:v>
                </c:pt>
                <c:pt idx="149">
                  <c:v>1375</c:v>
                </c:pt>
                <c:pt idx="150">
                  <c:v>1375</c:v>
                </c:pt>
                <c:pt idx="151">
                  <c:v>1386</c:v>
                </c:pt>
                <c:pt idx="152">
                  <c:v>1391</c:v>
                </c:pt>
                <c:pt idx="153">
                  <c:v>1396</c:v>
                </c:pt>
                <c:pt idx="154">
                  <c:v>1447</c:v>
                </c:pt>
                <c:pt idx="155">
                  <c:v>1447</c:v>
                </c:pt>
                <c:pt idx="156">
                  <c:v>1452</c:v>
                </c:pt>
                <c:pt idx="157">
                  <c:v>1455</c:v>
                </c:pt>
                <c:pt idx="158">
                  <c:v>1469</c:v>
                </c:pt>
                <c:pt idx="159">
                  <c:v>1508</c:v>
                </c:pt>
                <c:pt idx="160">
                  <c:v>1508</c:v>
                </c:pt>
                <c:pt idx="161">
                  <c:v>1518</c:v>
                </c:pt>
                <c:pt idx="162">
                  <c:v>1524</c:v>
                </c:pt>
                <c:pt idx="163">
                  <c:v>1541</c:v>
                </c:pt>
                <c:pt idx="164">
                  <c:v>1547</c:v>
                </c:pt>
                <c:pt idx="165">
                  <c:v>1547</c:v>
                </c:pt>
                <c:pt idx="166">
                  <c:v>1581</c:v>
                </c:pt>
                <c:pt idx="167">
                  <c:v>1581</c:v>
                </c:pt>
                <c:pt idx="168">
                  <c:v>1601</c:v>
                </c:pt>
                <c:pt idx="169">
                  <c:v>1601</c:v>
                </c:pt>
                <c:pt idx="170">
                  <c:v>1608</c:v>
                </c:pt>
                <c:pt idx="171">
                  <c:v>1638</c:v>
                </c:pt>
                <c:pt idx="172">
                  <c:v>1638</c:v>
                </c:pt>
                <c:pt idx="173">
                  <c:v>1736</c:v>
                </c:pt>
                <c:pt idx="174">
                  <c:v>1736</c:v>
                </c:pt>
                <c:pt idx="175">
                  <c:v>1738</c:v>
                </c:pt>
                <c:pt idx="176">
                  <c:v>1757</c:v>
                </c:pt>
                <c:pt idx="177">
                  <c:v>1757</c:v>
                </c:pt>
                <c:pt idx="178">
                  <c:v>1793</c:v>
                </c:pt>
                <c:pt idx="179">
                  <c:v>1793</c:v>
                </c:pt>
                <c:pt idx="180">
                  <c:v>1795</c:v>
                </c:pt>
                <c:pt idx="181">
                  <c:v>1795</c:v>
                </c:pt>
                <c:pt idx="182">
                  <c:v>1796</c:v>
                </c:pt>
                <c:pt idx="183">
                  <c:v>1796</c:v>
                </c:pt>
                <c:pt idx="184">
                  <c:v>1898.98</c:v>
                </c:pt>
                <c:pt idx="185">
                  <c:v>1934</c:v>
                </c:pt>
                <c:pt idx="186">
                  <c:v>1934</c:v>
                </c:pt>
                <c:pt idx="187">
                  <c:v>1942</c:v>
                </c:pt>
                <c:pt idx="188">
                  <c:v>1951</c:v>
                </c:pt>
                <c:pt idx="189">
                  <c:v>1951</c:v>
                </c:pt>
                <c:pt idx="190">
                  <c:v>1976</c:v>
                </c:pt>
                <c:pt idx="191">
                  <c:v>1976</c:v>
                </c:pt>
                <c:pt idx="192">
                  <c:v>1983</c:v>
                </c:pt>
                <c:pt idx="193">
                  <c:v>1983</c:v>
                </c:pt>
                <c:pt idx="194">
                  <c:v>2019</c:v>
                </c:pt>
                <c:pt idx="195">
                  <c:v>2019</c:v>
                </c:pt>
                <c:pt idx="196">
                  <c:v>2072</c:v>
                </c:pt>
                <c:pt idx="197">
                  <c:v>2072</c:v>
                </c:pt>
                <c:pt idx="198">
                  <c:v>2109</c:v>
                </c:pt>
                <c:pt idx="199">
                  <c:v>2109</c:v>
                </c:pt>
                <c:pt idx="200">
                  <c:v>2135</c:v>
                </c:pt>
                <c:pt idx="201">
                  <c:v>2135</c:v>
                </c:pt>
                <c:pt idx="202">
                  <c:v>2149</c:v>
                </c:pt>
                <c:pt idx="203">
                  <c:v>2149</c:v>
                </c:pt>
                <c:pt idx="204">
                  <c:v>2172.98</c:v>
                </c:pt>
                <c:pt idx="205">
                  <c:v>2208</c:v>
                </c:pt>
                <c:pt idx="206">
                  <c:v>2208</c:v>
                </c:pt>
                <c:pt idx="207">
                  <c:v>2226</c:v>
                </c:pt>
                <c:pt idx="208">
                  <c:v>2226</c:v>
                </c:pt>
                <c:pt idx="209">
                  <c:v>2310</c:v>
                </c:pt>
                <c:pt idx="210">
                  <c:v>2310</c:v>
                </c:pt>
                <c:pt idx="211">
                  <c:v>2400</c:v>
                </c:pt>
                <c:pt idx="212">
                  <c:v>2400</c:v>
                </c:pt>
                <c:pt idx="213">
                  <c:v>2422</c:v>
                </c:pt>
                <c:pt idx="214">
                  <c:v>2422</c:v>
                </c:pt>
                <c:pt idx="215">
                  <c:v>2452</c:v>
                </c:pt>
                <c:pt idx="216">
                  <c:v>2452</c:v>
                </c:pt>
                <c:pt idx="217">
                  <c:v>2456</c:v>
                </c:pt>
                <c:pt idx="218">
                  <c:v>2499</c:v>
                </c:pt>
                <c:pt idx="219">
                  <c:v>2499</c:v>
                </c:pt>
                <c:pt idx="220">
                  <c:v>2506</c:v>
                </c:pt>
                <c:pt idx="221">
                  <c:v>2530</c:v>
                </c:pt>
                <c:pt idx="222">
                  <c:v>2530</c:v>
                </c:pt>
                <c:pt idx="223">
                  <c:v>2556.98</c:v>
                </c:pt>
                <c:pt idx="224">
                  <c:v>2592</c:v>
                </c:pt>
                <c:pt idx="225">
                  <c:v>2592</c:v>
                </c:pt>
                <c:pt idx="226">
                  <c:v>2616.98</c:v>
                </c:pt>
                <c:pt idx="227">
                  <c:v>2652</c:v>
                </c:pt>
                <c:pt idx="228">
                  <c:v>2652</c:v>
                </c:pt>
                <c:pt idx="229">
                  <c:v>2675</c:v>
                </c:pt>
                <c:pt idx="230">
                  <c:v>2675</c:v>
                </c:pt>
                <c:pt idx="231">
                  <c:v>2681</c:v>
                </c:pt>
                <c:pt idx="232">
                  <c:v>2762</c:v>
                </c:pt>
                <c:pt idx="233">
                  <c:v>2762</c:v>
                </c:pt>
                <c:pt idx="234">
                  <c:v>2960</c:v>
                </c:pt>
                <c:pt idx="235">
                  <c:v>2960</c:v>
                </c:pt>
                <c:pt idx="236">
                  <c:v>3025</c:v>
                </c:pt>
                <c:pt idx="237">
                  <c:v>3025</c:v>
                </c:pt>
                <c:pt idx="238">
                  <c:v>3061</c:v>
                </c:pt>
                <c:pt idx="239">
                  <c:v>3061</c:v>
                </c:pt>
                <c:pt idx="240">
                  <c:v>3093</c:v>
                </c:pt>
                <c:pt idx="241">
                  <c:v>3093</c:v>
                </c:pt>
                <c:pt idx="242">
                  <c:v>3274</c:v>
                </c:pt>
                <c:pt idx="243">
                  <c:v>3274</c:v>
                </c:pt>
                <c:pt idx="244">
                  <c:v>3278</c:v>
                </c:pt>
                <c:pt idx="245">
                  <c:v>3356</c:v>
                </c:pt>
                <c:pt idx="246">
                  <c:v>3356</c:v>
                </c:pt>
                <c:pt idx="247">
                  <c:v>3396</c:v>
                </c:pt>
                <c:pt idx="248">
                  <c:v>3396</c:v>
                </c:pt>
                <c:pt idx="249">
                  <c:v>3431.98</c:v>
                </c:pt>
                <c:pt idx="250">
                  <c:v>3467</c:v>
                </c:pt>
                <c:pt idx="251">
                  <c:v>3467</c:v>
                </c:pt>
                <c:pt idx="252">
                  <c:v>3524</c:v>
                </c:pt>
                <c:pt idx="253">
                  <c:v>3524</c:v>
                </c:pt>
                <c:pt idx="254">
                  <c:v>3557</c:v>
                </c:pt>
                <c:pt idx="255">
                  <c:v>3557</c:v>
                </c:pt>
                <c:pt idx="256">
                  <c:v>3642</c:v>
                </c:pt>
                <c:pt idx="257">
                  <c:v>3642</c:v>
                </c:pt>
                <c:pt idx="258">
                  <c:v>3747</c:v>
                </c:pt>
                <c:pt idx="259">
                  <c:v>3747</c:v>
                </c:pt>
                <c:pt idx="260">
                  <c:v>3962</c:v>
                </c:pt>
                <c:pt idx="261">
                  <c:v>3962</c:v>
                </c:pt>
                <c:pt idx="262">
                  <c:v>4032</c:v>
                </c:pt>
                <c:pt idx="263">
                  <c:v>4032</c:v>
                </c:pt>
                <c:pt idx="264">
                  <c:v>4301</c:v>
                </c:pt>
                <c:pt idx="265">
                  <c:v>4301</c:v>
                </c:pt>
                <c:pt idx="266">
                  <c:v>4605</c:v>
                </c:pt>
                <c:pt idx="267">
                  <c:v>4605</c:v>
                </c:pt>
                <c:pt idx="268">
                  <c:v>4702</c:v>
                </c:pt>
                <c:pt idx="269">
                  <c:v>4702</c:v>
                </c:pt>
                <c:pt idx="270">
                  <c:v>6384</c:v>
                </c:pt>
                <c:pt idx="271">
                  <c:v>6384</c:v>
                </c:pt>
              </c:numCache>
            </c:numRef>
          </c:xVal>
          <c:yVal>
            <c:numRef>
              <c:f>Kaplan2!$H$7:$H$278</c:f>
              <c:numCache>
                <c:formatCode>0.000</c:formatCode>
                <c:ptCount val="27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99.497487437185924</c:v>
                </c:pt>
                <c:pt idx="4">
                  <c:v>99.497487437185924</c:v>
                </c:pt>
                <c:pt idx="5">
                  <c:v>99.497487437185924</c:v>
                </c:pt>
                <c:pt idx="6">
                  <c:v>99.497487437185924</c:v>
                </c:pt>
                <c:pt idx="7">
                  <c:v>98.984613790602495</c:v>
                </c:pt>
                <c:pt idx="8">
                  <c:v>98.984613790602495</c:v>
                </c:pt>
                <c:pt idx="9">
                  <c:v>98.471740144019066</c:v>
                </c:pt>
                <c:pt idx="10">
                  <c:v>98.471740144019066</c:v>
                </c:pt>
                <c:pt idx="11">
                  <c:v>98.471740144019066</c:v>
                </c:pt>
                <c:pt idx="12">
                  <c:v>97.956181295097494</c:v>
                </c:pt>
                <c:pt idx="13">
                  <c:v>97.956181295097494</c:v>
                </c:pt>
                <c:pt idx="14">
                  <c:v>97.956181295097494</c:v>
                </c:pt>
                <c:pt idx="15">
                  <c:v>97.437894621578465</c:v>
                </c:pt>
                <c:pt idx="16">
                  <c:v>97.437894621578465</c:v>
                </c:pt>
                <c:pt idx="17">
                  <c:v>97.437894621578465</c:v>
                </c:pt>
                <c:pt idx="18">
                  <c:v>97.437894621578465</c:v>
                </c:pt>
                <c:pt idx="19">
                  <c:v>96.914034973075346</c:v>
                </c:pt>
                <c:pt idx="20">
                  <c:v>96.914034973075346</c:v>
                </c:pt>
                <c:pt idx="21">
                  <c:v>96.914034973075346</c:v>
                </c:pt>
                <c:pt idx="22">
                  <c:v>96.384450082512103</c:v>
                </c:pt>
                <c:pt idx="23">
                  <c:v>96.384450082512103</c:v>
                </c:pt>
                <c:pt idx="24">
                  <c:v>95.854865191948846</c:v>
                </c:pt>
                <c:pt idx="25">
                  <c:v>95.854865191948846</c:v>
                </c:pt>
                <c:pt idx="26">
                  <c:v>95.854865191948846</c:v>
                </c:pt>
                <c:pt idx="27">
                  <c:v>95.854865191948846</c:v>
                </c:pt>
                <c:pt idx="28">
                  <c:v>95.322338163104689</c:v>
                </c:pt>
                <c:pt idx="29">
                  <c:v>95.322338163104689</c:v>
                </c:pt>
                <c:pt idx="30">
                  <c:v>95.322338163104689</c:v>
                </c:pt>
                <c:pt idx="31">
                  <c:v>95.322338163104689</c:v>
                </c:pt>
                <c:pt idx="32">
                  <c:v>95.322338163104689</c:v>
                </c:pt>
                <c:pt idx="33">
                  <c:v>94.780733968996131</c:v>
                </c:pt>
                <c:pt idx="34">
                  <c:v>94.780733968996131</c:v>
                </c:pt>
                <c:pt idx="35">
                  <c:v>94.780733968996131</c:v>
                </c:pt>
                <c:pt idx="36">
                  <c:v>94.236017107105354</c:v>
                </c:pt>
                <c:pt idx="37">
                  <c:v>94.236017107105354</c:v>
                </c:pt>
                <c:pt idx="38">
                  <c:v>93.691300245214563</c:v>
                </c:pt>
                <c:pt idx="39">
                  <c:v>93.691300245214563</c:v>
                </c:pt>
                <c:pt idx="40">
                  <c:v>93.146583383323772</c:v>
                </c:pt>
                <c:pt idx="41">
                  <c:v>93.146583383323772</c:v>
                </c:pt>
                <c:pt idx="42">
                  <c:v>92.601866521432981</c:v>
                </c:pt>
                <c:pt idx="43">
                  <c:v>92.601866521432981</c:v>
                </c:pt>
                <c:pt idx="44">
                  <c:v>92.057149659542205</c:v>
                </c:pt>
                <c:pt idx="45">
                  <c:v>92.057149659542205</c:v>
                </c:pt>
                <c:pt idx="46">
                  <c:v>91.512432797651428</c:v>
                </c:pt>
                <c:pt idx="47">
                  <c:v>91.512432797651428</c:v>
                </c:pt>
                <c:pt idx="48">
                  <c:v>91.512432797651428</c:v>
                </c:pt>
                <c:pt idx="49">
                  <c:v>91.512432797651428</c:v>
                </c:pt>
                <c:pt idx="50">
                  <c:v>90.954430158641358</c:v>
                </c:pt>
                <c:pt idx="51">
                  <c:v>90.954430158641358</c:v>
                </c:pt>
                <c:pt idx="52">
                  <c:v>90.396427519631288</c:v>
                </c:pt>
                <c:pt idx="53">
                  <c:v>90.396427519631288</c:v>
                </c:pt>
                <c:pt idx="54">
                  <c:v>90.396427519631288</c:v>
                </c:pt>
                <c:pt idx="55">
                  <c:v>89.834959025720522</c:v>
                </c:pt>
                <c:pt idx="56">
                  <c:v>89.834959025720522</c:v>
                </c:pt>
                <c:pt idx="57">
                  <c:v>89.834959025720522</c:v>
                </c:pt>
                <c:pt idx="58">
                  <c:v>89.834959025720522</c:v>
                </c:pt>
                <c:pt idx="59">
                  <c:v>89.262761834473906</c:v>
                </c:pt>
                <c:pt idx="60">
                  <c:v>89.262761834473906</c:v>
                </c:pt>
                <c:pt idx="61">
                  <c:v>89.262761834473906</c:v>
                </c:pt>
                <c:pt idx="62">
                  <c:v>88.686873048445037</c:v>
                </c:pt>
                <c:pt idx="63">
                  <c:v>88.686873048445037</c:v>
                </c:pt>
                <c:pt idx="64">
                  <c:v>88.110984262416181</c:v>
                </c:pt>
                <c:pt idx="65">
                  <c:v>88.110984262416181</c:v>
                </c:pt>
                <c:pt idx="66">
                  <c:v>88.110984262416181</c:v>
                </c:pt>
                <c:pt idx="67">
                  <c:v>87.53130673437397</c:v>
                </c:pt>
                <c:pt idx="68">
                  <c:v>87.53130673437397</c:v>
                </c:pt>
                <c:pt idx="69">
                  <c:v>87.53130673437397</c:v>
                </c:pt>
                <c:pt idx="70">
                  <c:v>87.53130673437397</c:v>
                </c:pt>
                <c:pt idx="71">
                  <c:v>87.53130673437397</c:v>
                </c:pt>
                <c:pt idx="72">
                  <c:v>87.53130673437397</c:v>
                </c:pt>
                <c:pt idx="73">
                  <c:v>87.53130673437397</c:v>
                </c:pt>
                <c:pt idx="74">
                  <c:v>87.53130673437397</c:v>
                </c:pt>
                <c:pt idx="75">
                  <c:v>86.927642549998978</c:v>
                </c:pt>
                <c:pt idx="76">
                  <c:v>86.927642549998978</c:v>
                </c:pt>
                <c:pt idx="77">
                  <c:v>86.927642549998978</c:v>
                </c:pt>
                <c:pt idx="78">
                  <c:v>86.927642549998978</c:v>
                </c:pt>
                <c:pt idx="79">
                  <c:v>86.927642549998978</c:v>
                </c:pt>
                <c:pt idx="80">
                  <c:v>86.927642549998978</c:v>
                </c:pt>
                <c:pt idx="81">
                  <c:v>86.927642549998978</c:v>
                </c:pt>
                <c:pt idx="82">
                  <c:v>86.927642549998978</c:v>
                </c:pt>
                <c:pt idx="83">
                  <c:v>86.927642549998978</c:v>
                </c:pt>
                <c:pt idx="84">
                  <c:v>86.283734086665646</c:v>
                </c:pt>
                <c:pt idx="85">
                  <c:v>86.283734086665646</c:v>
                </c:pt>
                <c:pt idx="86">
                  <c:v>86.283734086665646</c:v>
                </c:pt>
                <c:pt idx="87">
                  <c:v>86.283734086665646</c:v>
                </c:pt>
                <c:pt idx="88">
                  <c:v>86.283734086665646</c:v>
                </c:pt>
                <c:pt idx="89">
                  <c:v>86.283734086665646</c:v>
                </c:pt>
                <c:pt idx="90">
                  <c:v>86.283734086665646</c:v>
                </c:pt>
                <c:pt idx="91">
                  <c:v>85.620013055229762</c:v>
                </c:pt>
                <c:pt idx="92">
                  <c:v>85.620013055229762</c:v>
                </c:pt>
                <c:pt idx="93">
                  <c:v>85.620013055229762</c:v>
                </c:pt>
                <c:pt idx="94">
                  <c:v>85.620013055229762</c:v>
                </c:pt>
                <c:pt idx="95">
                  <c:v>85.620013055229762</c:v>
                </c:pt>
                <c:pt idx="96">
                  <c:v>85.620013055229762</c:v>
                </c:pt>
                <c:pt idx="97">
                  <c:v>85.620013055229762</c:v>
                </c:pt>
                <c:pt idx="98">
                  <c:v>84.918209669531151</c:v>
                </c:pt>
                <c:pt idx="99">
                  <c:v>84.918209669531151</c:v>
                </c:pt>
                <c:pt idx="100">
                  <c:v>84.918209669531151</c:v>
                </c:pt>
                <c:pt idx="101">
                  <c:v>84.204611268946863</c:v>
                </c:pt>
                <c:pt idx="102">
                  <c:v>84.204611268946863</c:v>
                </c:pt>
                <c:pt idx="103">
                  <c:v>83.491012868362574</c:v>
                </c:pt>
                <c:pt idx="104">
                  <c:v>83.491012868362574</c:v>
                </c:pt>
                <c:pt idx="105">
                  <c:v>82.777414467778272</c:v>
                </c:pt>
                <c:pt idx="106">
                  <c:v>82.777414467778272</c:v>
                </c:pt>
                <c:pt idx="107">
                  <c:v>82.063816067193983</c:v>
                </c:pt>
                <c:pt idx="108">
                  <c:v>82.063816067193983</c:v>
                </c:pt>
                <c:pt idx="109">
                  <c:v>81.350217666609694</c:v>
                </c:pt>
                <c:pt idx="110">
                  <c:v>81.350217666609694</c:v>
                </c:pt>
                <c:pt idx="111">
                  <c:v>81.350217666609694</c:v>
                </c:pt>
                <c:pt idx="112">
                  <c:v>81.350217666609694</c:v>
                </c:pt>
                <c:pt idx="113">
                  <c:v>81.350217666609694</c:v>
                </c:pt>
                <c:pt idx="114">
                  <c:v>80.617332822766357</c:v>
                </c:pt>
                <c:pt idx="115">
                  <c:v>80.617332822766357</c:v>
                </c:pt>
                <c:pt idx="116">
                  <c:v>80.617332822766357</c:v>
                </c:pt>
                <c:pt idx="117">
                  <c:v>80.617332822766357</c:v>
                </c:pt>
                <c:pt idx="118">
                  <c:v>80.617332822766357</c:v>
                </c:pt>
                <c:pt idx="119">
                  <c:v>80.617332822766357</c:v>
                </c:pt>
                <c:pt idx="120">
                  <c:v>80.617332822766357</c:v>
                </c:pt>
                <c:pt idx="121">
                  <c:v>79.849548700644775</c:v>
                </c:pt>
                <c:pt idx="122">
                  <c:v>79.849548700644775</c:v>
                </c:pt>
                <c:pt idx="123">
                  <c:v>79.849548700644775</c:v>
                </c:pt>
                <c:pt idx="124">
                  <c:v>79.849548700644775</c:v>
                </c:pt>
                <c:pt idx="125">
                  <c:v>79.849548700644775</c:v>
                </c:pt>
                <c:pt idx="126">
                  <c:v>79.849548700644775</c:v>
                </c:pt>
                <c:pt idx="127">
                  <c:v>79.058959109549292</c:v>
                </c:pt>
                <c:pt idx="128">
                  <c:v>79.058959109549292</c:v>
                </c:pt>
                <c:pt idx="129">
                  <c:v>79.058959109549292</c:v>
                </c:pt>
                <c:pt idx="130">
                  <c:v>79.058959109549292</c:v>
                </c:pt>
                <c:pt idx="131">
                  <c:v>79.058959109549292</c:v>
                </c:pt>
                <c:pt idx="132">
                  <c:v>79.058959109549292</c:v>
                </c:pt>
                <c:pt idx="133">
                  <c:v>79.058959109549292</c:v>
                </c:pt>
                <c:pt idx="134">
                  <c:v>79.058959109549292</c:v>
                </c:pt>
                <c:pt idx="135">
                  <c:v>79.058959109549292</c:v>
                </c:pt>
                <c:pt idx="136">
                  <c:v>78.208862775038</c:v>
                </c:pt>
                <c:pt idx="137">
                  <c:v>78.208862775038</c:v>
                </c:pt>
                <c:pt idx="138">
                  <c:v>77.358766440526722</c:v>
                </c:pt>
                <c:pt idx="139">
                  <c:v>77.358766440526722</c:v>
                </c:pt>
                <c:pt idx="140">
                  <c:v>76.508670106015444</c:v>
                </c:pt>
                <c:pt idx="141">
                  <c:v>76.508670106015444</c:v>
                </c:pt>
                <c:pt idx="142">
                  <c:v>76.508670106015444</c:v>
                </c:pt>
                <c:pt idx="143">
                  <c:v>76.508670106015444</c:v>
                </c:pt>
                <c:pt idx="144">
                  <c:v>76.508670106015444</c:v>
                </c:pt>
                <c:pt idx="145">
                  <c:v>75.639253400265275</c:v>
                </c:pt>
                <c:pt idx="146">
                  <c:v>75.639253400265275</c:v>
                </c:pt>
                <c:pt idx="147">
                  <c:v>74.769836694515107</c:v>
                </c:pt>
                <c:pt idx="148">
                  <c:v>74.769836694515107</c:v>
                </c:pt>
                <c:pt idx="149">
                  <c:v>74.769836694515107</c:v>
                </c:pt>
                <c:pt idx="150">
                  <c:v>74.769836694515107</c:v>
                </c:pt>
                <c:pt idx="151">
                  <c:v>74.769836694515107</c:v>
                </c:pt>
                <c:pt idx="152">
                  <c:v>74.769836694515107</c:v>
                </c:pt>
                <c:pt idx="153">
                  <c:v>74.769836694515107</c:v>
                </c:pt>
                <c:pt idx="154">
                  <c:v>74.769836694515107</c:v>
                </c:pt>
                <c:pt idx="155">
                  <c:v>74.769836694515107</c:v>
                </c:pt>
                <c:pt idx="156">
                  <c:v>74.769836694515107</c:v>
                </c:pt>
                <c:pt idx="157">
                  <c:v>74.769836694515107</c:v>
                </c:pt>
                <c:pt idx="158">
                  <c:v>74.769836694515107</c:v>
                </c:pt>
                <c:pt idx="159">
                  <c:v>74.769836694515107</c:v>
                </c:pt>
                <c:pt idx="160">
                  <c:v>74.769836694515107</c:v>
                </c:pt>
                <c:pt idx="161">
                  <c:v>74.769836694515107</c:v>
                </c:pt>
                <c:pt idx="162">
                  <c:v>74.769836694515107</c:v>
                </c:pt>
                <c:pt idx="163">
                  <c:v>74.769836694515107</c:v>
                </c:pt>
                <c:pt idx="164">
                  <c:v>74.769836694515107</c:v>
                </c:pt>
                <c:pt idx="165">
                  <c:v>73.636960380961852</c:v>
                </c:pt>
                <c:pt idx="166">
                  <c:v>73.636960380961852</c:v>
                </c:pt>
                <c:pt idx="167">
                  <c:v>72.504084067408598</c:v>
                </c:pt>
                <c:pt idx="168">
                  <c:v>72.504084067408598</c:v>
                </c:pt>
                <c:pt idx="169">
                  <c:v>72.504084067408598</c:v>
                </c:pt>
                <c:pt idx="170">
                  <c:v>72.504084067408598</c:v>
                </c:pt>
                <c:pt idx="171">
                  <c:v>72.504084067408598</c:v>
                </c:pt>
                <c:pt idx="172">
                  <c:v>72.504084067408598</c:v>
                </c:pt>
                <c:pt idx="173">
                  <c:v>72.504084067408598</c:v>
                </c:pt>
                <c:pt idx="174">
                  <c:v>72.504084067408598</c:v>
                </c:pt>
                <c:pt idx="175">
                  <c:v>72.504084067408598</c:v>
                </c:pt>
                <c:pt idx="176">
                  <c:v>72.504084067408598</c:v>
                </c:pt>
                <c:pt idx="177">
                  <c:v>72.504084067408598</c:v>
                </c:pt>
                <c:pt idx="178">
                  <c:v>72.504084067408598</c:v>
                </c:pt>
                <c:pt idx="179">
                  <c:v>71.20936828049058</c:v>
                </c:pt>
                <c:pt idx="180">
                  <c:v>71.20936828049058</c:v>
                </c:pt>
                <c:pt idx="181">
                  <c:v>69.914652493572575</c:v>
                </c:pt>
                <c:pt idx="182">
                  <c:v>69.914652493572575</c:v>
                </c:pt>
                <c:pt idx="183">
                  <c:v>68.619936706654556</c:v>
                </c:pt>
                <c:pt idx="184">
                  <c:v>68.619936706654556</c:v>
                </c:pt>
                <c:pt idx="185">
                  <c:v>68.619936706654556</c:v>
                </c:pt>
                <c:pt idx="186">
                  <c:v>68.619936706654556</c:v>
                </c:pt>
                <c:pt idx="187">
                  <c:v>68.619936706654556</c:v>
                </c:pt>
                <c:pt idx="188">
                  <c:v>68.619936706654556</c:v>
                </c:pt>
                <c:pt idx="189">
                  <c:v>67.247537972521471</c:v>
                </c:pt>
                <c:pt idx="190">
                  <c:v>67.247537972521471</c:v>
                </c:pt>
                <c:pt idx="191">
                  <c:v>67.247537972521471</c:v>
                </c:pt>
                <c:pt idx="192">
                  <c:v>67.247537972521471</c:v>
                </c:pt>
                <c:pt idx="193">
                  <c:v>65.846547598093935</c:v>
                </c:pt>
                <c:pt idx="194">
                  <c:v>65.846547598093935</c:v>
                </c:pt>
                <c:pt idx="195">
                  <c:v>65.846547598093935</c:v>
                </c:pt>
                <c:pt idx="196">
                  <c:v>65.846547598093935</c:v>
                </c:pt>
                <c:pt idx="197">
                  <c:v>65.846547598093935</c:v>
                </c:pt>
                <c:pt idx="198">
                  <c:v>65.846547598093935</c:v>
                </c:pt>
                <c:pt idx="199">
                  <c:v>65.846547598093935</c:v>
                </c:pt>
                <c:pt idx="200">
                  <c:v>65.846547598093935</c:v>
                </c:pt>
                <c:pt idx="201">
                  <c:v>65.846547598093935</c:v>
                </c:pt>
                <c:pt idx="202">
                  <c:v>65.846547598093935</c:v>
                </c:pt>
                <c:pt idx="203">
                  <c:v>64.278772655282168</c:v>
                </c:pt>
                <c:pt idx="204">
                  <c:v>64.278772655282168</c:v>
                </c:pt>
                <c:pt idx="205">
                  <c:v>64.278772655282168</c:v>
                </c:pt>
                <c:pt idx="206">
                  <c:v>64.278772655282168</c:v>
                </c:pt>
                <c:pt idx="207">
                  <c:v>64.278772655282168</c:v>
                </c:pt>
                <c:pt idx="208">
                  <c:v>64.278772655282168</c:v>
                </c:pt>
                <c:pt idx="209">
                  <c:v>64.278772655282168</c:v>
                </c:pt>
                <c:pt idx="210">
                  <c:v>64.278772655282168</c:v>
                </c:pt>
                <c:pt idx="211">
                  <c:v>64.278772655282168</c:v>
                </c:pt>
                <c:pt idx="212">
                  <c:v>64.278772655282168</c:v>
                </c:pt>
                <c:pt idx="213">
                  <c:v>64.278772655282168</c:v>
                </c:pt>
                <c:pt idx="214">
                  <c:v>64.278772655282168</c:v>
                </c:pt>
                <c:pt idx="215">
                  <c:v>64.278772655282168</c:v>
                </c:pt>
                <c:pt idx="216">
                  <c:v>62.442236293702678</c:v>
                </c:pt>
                <c:pt idx="217">
                  <c:v>62.442236293702678</c:v>
                </c:pt>
                <c:pt idx="218">
                  <c:v>62.442236293702678</c:v>
                </c:pt>
                <c:pt idx="219">
                  <c:v>62.442236293702678</c:v>
                </c:pt>
                <c:pt idx="220">
                  <c:v>62.442236293702678</c:v>
                </c:pt>
                <c:pt idx="221">
                  <c:v>62.442236293702678</c:v>
                </c:pt>
                <c:pt idx="222">
                  <c:v>62.442236293702678</c:v>
                </c:pt>
                <c:pt idx="223">
                  <c:v>62.442236293702678</c:v>
                </c:pt>
                <c:pt idx="224">
                  <c:v>62.442236293702678</c:v>
                </c:pt>
                <c:pt idx="225">
                  <c:v>62.442236293702678</c:v>
                </c:pt>
                <c:pt idx="226">
                  <c:v>62.442236293702678</c:v>
                </c:pt>
                <c:pt idx="227">
                  <c:v>62.442236293702678</c:v>
                </c:pt>
                <c:pt idx="228">
                  <c:v>62.442236293702678</c:v>
                </c:pt>
                <c:pt idx="229">
                  <c:v>62.442236293702678</c:v>
                </c:pt>
                <c:pt idx="230">
                  <c:v>62.442236293702678</c:v>
                </c:pt>
                <c:pt idx="231">
                  <c:v>62.442236293702678</c:v>
                </c:pt>
                <c:pt idx="232">
                  <c:v>62.442236293702678</c:v>
                </c:pt>
                <c:pt idx="233">
                  <c:v>59.468796470193027</c:v>
                </c:pt>
                <c:pt idx="234">
                  <c:v>59.468796470193027</c:v>
                </c:pt>
                <c:pt idx="235">
                  <c:v>59.468796470193027</c:v>
                </c:pt>
                <c:pt idx="236">
                  <c:v>59.468796470193027</c:v>
                </c:pt>
                <c:pt idx="237">
                  <c:v>59.468796470193027</c:v>
                </c:pt>
                <c:pt idx="238">
                  <c:v>59.468796470193027</c:v>
                </c:pt>
                <c:pt idx="239">
                  <c:v>59.468796470193027</c:v>
                </c:pt>
                <c:pt idx="240">
                  <c:v>59.468796470193027</c:v>
                </c:pt>
                <c:pt idx="241">
                  <c:v>55.970631971946382</c:v>
                </c:pt>
                <c:pt idx="242">
                  <c:v>55.970631971946382</c:v>
                </c:pt>
                <c:pt idx="243">
                  <c:v>55.970631971946382</c:v>
                </c:pt>
                <c:pt idx="244">
                  <c:v>55.970631971946382</c:v>
                </c:pt>
                <c:pt idx="245">
                  <c:v>55.970631971946382</c:v>
                </c:pt>
                <c:pt idx="246">
                  <c:v>55.970631971946382</c:v>
                </c:pt>
                <c:pt idx="247">
                  <c:v>55.970631971946382</c:v>
                </c:pt>
                <c:pt idx="248">
                  <c:v>55.970631971946382</c:v>
                </c:pt>
                <c:pt idx="249">
                  <c:v>55.970631971946382</c:v>
                </c:pt>
                <c:pt idx="250">
                  <c:v>55.970631971946382</c:v>
                </c:pt>
                <c:pt idx="251">
                  <c:v>55.970631971946382</c:v>
                </c:pt>
                <c:pt idx="252">
                  <c:v>55.970631971946382</c:v>
                </c:pt>
                <c:pt idx="253">
                  <c:v>55.970631971946382</c:v>
                </c:pt>
                <c:pt idx="254">
                  <c:v>55.970631971946382</c:v>
                </c:pt>
                <c:pt idx="255">
                  <c:v>55.970631971946382</c:v>
                </c:pt>
                <c:pt idx="256">
                  <c:v>55.970631971946382</c:v>
                </c:pt>
                <c:pt idx="257">
                  <c:v>48.974302975453085</c:v>
                </c:pt>
                <c:pt idx="258">
                  <c:v>48.974302975453085</c:v>
                </c:pt>
                <c:pt idx="259">
                  <c:v>48.974302975453085</c:v>
                </c:pt>
                <c:pt idx="260">
                  <c:v>48.974302975453085</c:v>
                </c:pt>
                <c:pt idx="261">
                  <c:v>48.974302975453085</c:v>
                </c:pt>
                <c:pt idx="262">
                  <c:v>48.974302975453085</c:v>
                </c:pt>
                <c:pt idx="263">
                  <c:v>48.974302975453085</c:v>
                </c:pt>
                <c:pt idx="264">
                  <c:v>48.974302975453085</c:v>
                </c:pt>
                <c:pt idx="265">
                  <c:v>36.730727231589817</c:v>
                </c:pt>
                <c:pt idx="266">
                  <c:v>36.730727231589817</c:v>
                </c:pt>
                <c:pt idx="267">
                  <c:v>36.730727231589817</c:v>
                </c:pt>
                <c:pt idx="268">
                  <c:v>36.730727231589817</c:v>
                </c:pt>
                <c:pt idx="269">
                  <c:v>36.730727231589817</c:v>
                </c:pt>
                <c:pt idx="270">
                  <c:v>36.730727231589817</c:v>
                </c:pt>
                <c:pt idx="271">
                  <c:v>36.730727231589817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27-934E-8E91-45C2ABD85096}"/>
            </c:ext>
          </c:extLst>
        </c:ser>
        <c:ser>
          <c:idx val="2"/>
          <c:order val="2"/>
          <c:tx>
            <c:v>脳死両側</c:v>
          </c:tx>
          <c:spPr>
            <a:ln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Kaplan3!$G$7:$G$285</c:f>
              <c:numCache>
                <c:formatCode>0.000</c:formatCode>
                <c:ptCount val="27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  <c:pt idx="4">
                  <c:v>10</c:v>
                </c:pt>
                <c:pt idx="5">
                  <c:v>11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24</c:v>
                </c:pt>
                <c:pt idx="10">
                  <c:v>24</c:v>
                </c:pt>
                <c:pt idx="11">
                  <c:v>36</c:v>
                </c:pt>
                <c:pt idx="12">
                  <c:v>36</c:v>
                </c:pt>
                <c:pt idx="13">
                  <c:v>37</c:v>
                </c:pt>
                <c:pt idx="14">
                  <c:v>37</c:v>
                </c:pt>
                <c:pt idx="15">
                  <c:v>46</c:v>
                </c:pt>
                <c:pt idx="16">
                  <c:v>46</c:v>
                </c:pt>
                <c:pt idx="17">
                  <c:v>57</c:v>
                </c:pt>
                <c:pt idx="18">
                  <c:v>57</c:v>
                </c:pt>
                <c:pt idx="19">
                  <c:v>58</c:v>
                </c:pt>
                <c:pt idx="20">
                  <c:v>58</c:v>
                </c:pt>
                <c:pt idx="21">
                  <c:v>62</c:v>
                </c:pt>
                <c:pt idx="22">
                  <c:v>67</c:v>
                </c:pt>
                <c:pt idx="23">
                  <c:v>67</c:v>
                </c:pt>
                <c:pt idx="24">
                  <c:v>71</c:v>
                </c:pt>
                <c:pt idx="25">
                  <c:v>73</c:v>
                </c:pt>
                <c:pt idx="26">
                  <c:v>79</c:v>
                </c:pt>
                <c:pt idx="27">
                  <c:v>119</c:v>
                </c:pt>
                <c:pt idx="28">
                  <c:v>119</c:v>
                </c:pt>
                <c:pt idx="29">
                  <c:v>124</c:v>
                </c:pt>
                <c:pt idx="30">
                  <c:v>139</c:v>
                </c:pt>
                <c:pt idx="31">
                  <c:v>161</c:v>
                </c:pt>
                <c:pt idx="32">
                  <c:v>161</c:v>
                </c:pt>
                <c:pt idx="33">
                  <c:v>162</c:v>
                </c:pt>
                <c:pt idx="34">
                  <c:v>166</c:v>
                </c:pt>
                <c:pt idx="35">
                  <c:v>166</c:v>
                </c:pt>
                <c:pt idx="36">
                  <c:v>172</c:v>
                </c:pt>
                <c:pt idx="37">
                  <c:v>177</c:v>
                </c:pt>
                <c:pt idx="38">
                  <c:v>177</c:v>
                </c:pt>
                <c:pt idx="39">
                  <c:v>192</c:v>
                </c:pt>
                <c:pt idx="40">
                  <c:v>192</c:v>
                </c:pt>
                <c:pt idx="41">
                  <c:v>213</c:v>
                </c:pt>
                <c:pt idx="42">
                  <c:v>213</c:v>
                </c:pt>
                <c:pt idx="43">
                  <c:v>215</c:v>
                </c:pt>
                <c:pt idx="44">
                  <c:v>217</c:v>
                </c:pt>
                <c:pt idx="45">
                  <c:v>217</c:v>
                </c:pt>
                <c:pt idx="46">
                  <c:v>234</c:v>
                </c:pt>
                <c:pt idx="47">
                  <c:v>242</c:v>
                </c:pt>
                <c:pt idx="48">
                  <c:v>242</c:v>
                </c:pt>
                <c:pt idx="49">
                  <c:v>248</c:v>
                </c:pt>
                <c:pt idx="50">
                  <c:v>248</c:v>
                </c:pt>
                <c:pt idx="51">
                  <c:v>253</c:v>
                </c:pt>
                <c:pt idx="52">
                  <c:v>273</c:v>
                </c:pt>
                <c:pt idx="53">
                  <c:v>273</c:v>
                </c:pt>
                <c:pt idx="54">
                  <c:v>276</c:v>
                </c:pt>
                <c:pt idx="55">
                  <c:v>277</c:v>
                </c:pt>
                <c:pt idx="56">
                  <c:v>277</c:v>
                </c:pt>
                <c:pt idx="57">
                  <c:v>278</c:v>
                </c:pt>
                <c:pt idx="58">
                  <c:v>289</c:v>
                </c:pt>
                <c:pt idx="59">
                  <c:v>289</c:v>
                </c:pt>
                <c:pt idx="60">
                  <c:v>295</c:v>
                </c:pt>
                <c:pt idx="61">
                  <c:v>299</c:v>
                </c:pt>
                <c:pt idx="62">
                  <c:v>301</c:v>
                </c:pt>
                <c:pt idx="63">
                  <c:v>301</c:v>
                </c:pt>
                <c:pt idx="64">
                  <c:v>315</c:v>
                </c:pt>
                <c:pt idx="65">
                  <c:v>328</c:v>
                </c:pt>
                <c:pt idx="66">
                  <c:v>338</c:v>
                </c:pt>
                <c:pt idx="67">
                  <c:v>358</c:v>
                </c:pt>
                <c:pt idx="68">
                  <c:v>358</c:v>
                </c:pt>
                <c:pt idx="69">
                  <c:v>361</c:v>
                </c:pt>
                <c:pt idx="70">
                  <c:v>361</c:v>
                </c:pt>
                <c:pt idx="71">
                  <c:v>364</c:v>
                </c:pt>
                <c:pt idx="72">
                  <c:v>364</c:v>
                </c:pt>
                <c:pt idx="73">
                  <c:v>380</c:v>
                </c:pt>
                <c:pt idx="74">
                  <c:v>381</c:v>
                </c:pt>
                <c:pt idx="75">
                  <c:v>381</c:v>
                </c:pt>
                <c:pt idx="76">
                  <c:v>411</c:v>
                </c:pt>
                <c:pt idx="77">
                  <c:v>411</c:v>
                </c:pt>
                <c:pt idx="78">
                  <c:v>424</c:v>
                </c:pt>
                <c:pt idx="79">
                  <c:v>454</c:v>
                </c:pt>
                <c:pt idx="80">
                  <c:v>454</c:v>
                </c:pt>
                <c:pt idx="81">
                  <c:v>455</c:v>
                </c:pt>
                <c:pt idx="82">
                  <c:v>463</c:v>
                </c:pt>
                <c:pt idx="83">
                  <c:v>486</c:v>
                </c:pt>
                <c:pt idx="84">
                  <c:v>486</c:v>
                </c:pt>
                <c:pt idx="85">
                  <c:v>493</c:v>
                </c:pt>
                <c:pt idx="86">
                  <c:v>493</c:v>
                </c:pt>
                <c:pt idx="87">
                  <c:v>505</c:v>
                </c:pt>
                <c:pt idx="88">
                  <c:v>513</c:v>
                </c:pt>
                <c:pt idx="89">
                  <c:v>522</c:v>
                </c:pt>
                <c:pt idx="90">
                  <c:v>526</c:v>
                </c:pt>
                <c:pt idx="91">
                  <c:v>526</c:v>
                </c:pt>
                <c:pt idx="92">
                  <c:v>538</c:v>
                </c:pt>
                <c:pt idx="93">
                  <c:v>558</c:v>
                </c:pt>
                <c:pt idx="94">
                  <c:v>558</c:v>
                </c:pt>
                <c:pt idx="95">
                  <c:v>572</c:v>
                </c:pt>
                <c:pt idx="96">
                  <c:v>574</c:v>
                </c:pt>
                <c:pt idx="97">
                  <c:v>611</c:v>
                </c:pt>
                <c:pt idx="98">
                  <c:v>611</c:v>
                </c:pt>
                <c:pt idx="99">
                  <c:v>616</c:v>
                </c:pt>
                <c:pt idx="100">
                  <c:v>626</c:v>
                </c:pt>
                <c:pt idx="101">
                  <c:v>636</c:v>
                </c:pt>
                <c:pt idx="102">
                  <c:v>636</c:v>
                </c:pt>
                <c:pt idx="103">
                  <c:v>659</c:v>
                </c:pt>
                <c:pt idx="104">
                  <c:v>659</c:v>
                </c:pt>
                <c:pt idx="105">
                  <c:v>661</c:v>
                </c:pt>
                <c:pt idx="106">
                  <c:v>676</c:v>
                </c:pt>
                <c:pt idx="107">
                  <c:v>676</c:v>
                </c:pt>
                <c:pt idx="108">
                  <c:v>722</c:v>
                </c:pt>
                <c:pt idx="109">
                  <c:v>722</c:v>
                </c:pt>
                <c:pt idx="110">
                  <c:v>739</c:v>
                </c:pt>
                <c:pt idx="111">
                  <c:v>762</c:v>
                </c:pt>
                <c:pt idx="112">
                  <c:v>762</c:v>
                </c:pt>
                <c:pt idx="113">
                  <c:v>772</c:v>
                </c:pt>
                <c:pt idx="114">
                  <c:v>772</c:v>
                </c:pt>
                <c:pt idx="115">
                  <c:v>785</c:v>
                </c:pt>
                <c:pt idx="116">
                  <c:v>789</c:v>
                </c:pt>
                <c:pt idx="117">
                  <c:v>806</c:v>
                </c:pt>
                <c:pt idx="118">
                  <c:v>831</c:v>
                </c:pt>
                <c:pt idx="119">
                  <c:v>831</c:v>
                </c:pt>
                <c:pt idx="120">
                  <c:v>863</c:v>
                </c:pt>
                <c:pt idx="121">
                  <c:v>863</c:v>
                </c:pt>
                <c:pt idx="122">
                  <c:v>879</c:v>
                </c:pt>
                <c:pt idx="123">
                  <c:v>879</c:v>
                </c:pt>
                <c:pt idx="124">
                  <c:v>905</c:v>
                </c:pt>
                <c:pt idx="125">
                  <c:v>905</c:v>
                </c:pt>
                <c:pt idx="126">
                  <c:v>906</c:v>
                </c:pt>
                <c:pt idx="127">
                  <c:v>911</c:v>
                </c:pt>
                <c:pt idx="128">
                  <c:v>942</c:v>
                </c:pt>
                <c:pt idx="129">
                  <c:v>942</c:v>
                </c:pt>
                <c:pt idx="130">
                  <c:v>945</c:v>
                </c:pt>
                <c:pt idx="131">
                  <c:v>974</c:v>
                </c:pt>
                <c:pt idx="132">
                  <c:v>974</c:v>
                </c:pt>
                <c:pt idx="133">
                  <c:v>994</c:v>
                </c:pt>
                <c:pt idx="134">
                  <c:v>994</c:v>
                </c:pt>
                <c:pt idx="135">
                  <c:v>1018</c:v>
                </c:pt>
                <c:pt idx="136">
                  <c:v>1018</c:v>
                </c:pt>
                <c:pt idx="137">
                  <c:v>1035</c:v>
                </c:pt>
                <c:pt idx="138">
                  <c:v>1035</c:v>
                </c:pt>
                <c:pt idx="139">
                  <c:v>1082</c:v>
                </c:pt>
                <c:pt idx="140">
                  <c:v>1082</c:v>
                </c:pt>
                <c:pt idx="141">
                  <c:v>1084</c:v>
                </c:pt>
                <c:pt idx="142">
                  <c:v>1086</c:v>
                </c:pt>
                <c:pt idx="143">
                  <c:v>1212</c:v>
                </c:pt>
                <c:pt idx="144">
                  <c:v>1212</c:v>
                </c:pt>
                <c:pt idx="145">
                  <c:v>1226</c:v>
                </c:pt>
                <c:pt idx="146">
                  <c:v>1248</c:v>
                </c:pt>
                <c:pt idx="147">
                  <c:v>1248</c:v>
                </c:pt>
                <c:pt idx="148">
                  <c:v>1276</c:v>
                </c:pt>
                <c:pt idx="149">
                  <c:v>1276</c:v>
                </c:pt>
                <c:pt idx="150">
                  <c:v>1288</c:v>
                </c:pt>
                <c:pt idx="151">
                  <c:v>1298</c:v>
                </c:pt>
                <c:pt idx="152">
                  <c:v>1313</c:v>
                </c:pt>
                <c:pt idx="153">
                  <c:v>1329</c:v>
                </c:pt>
                <c:pt idx="154">
                  <c:v>1388</c:v>
                </c:pt>
                <c:pt idx="155">
                  <c:v>1388</c:v>
                </c:pt>
                <c:pt idx="156">
                  <c:v>1409</c:v>
                </c:pt>
                <c:pt idx="157">
                  <c:v>1409</c:v>
                </c:pt>
                <c:pt idx="158">
                  <c:v>1410</c:v>
                </c:pt>
                <c:pt idx="159">
                  <c:v>1423</c:v>
                </c:pt>
                <c:pt idx="160">
                  <c:v>1433</c:v>
                </c:pt>
                <c:pt idx="161">
                  <c:v>1433</c:v>
                </c:pt>
                <c:pt idx="162">
                  <c:v>1438</c:v>
                </c:pt>
                <c:pt idx="163">
                  <c:v>1452</c:v>
                </c:pt>
                <c:pt idx="164">
                  <c:v>1471</c:v>
                </c:pt>
                <c:pt idx="165">
                  <c:v>1471</c:v>
                </c:pt>
                <c:pt idx="166">
                  <c:v>1496</c:v>
                </c:pt>
                <c:pt idx="167">
                  <c:v>1496</c:v>
                </c:pt>
                <c:pt idx="168">
                  <c:v>1501</c:v>
                </c:pt>
                <c:pt idx="169">
                  <c:v>1530</c:v>
                </c:pt>
                <c:pt idx="170">
                  <c:v>1530</c:v>
                </c:pt>
                <c:pt idx="171">
                  <c:v>1563</c:v>
                </c:pt>
                <c:pt idx="172">
                  <c:v>1563</c:v>
                </c:pt>
                <c:pt idx="173">
                  <c:v>1589</c:v>
                </c:pt>
                <c:pt idx="174">
                  <c:v>1589</c:v>
                </c:pt>
                <c:pt idx="175">
                  <c:v>1599</c:v>
                </c:pt>
                <c:pt idx="176">
                  <c:v>1601</c:v>
                </c:pt>
                <c:pt idx="177">
                  <c:v>1601</c:v>
                </c:pt>
                <c:pt idx="178">
                  <c:v>1604</c:v>
                </c:pt>
                <c:pt idx="179">
                  <c:v>1618</c:v>
                </c:pt>
                <c:pt idx="180">
                  <c:v>1645</c:v>
                </c:pt>
                <c:pt idx="181">
                  <c:v>1645</c:v>
                </c:pt>
                <c:pt idx="182">
                  <c:v>1661</c:v>
                </c:pt>
                <c:pt idx="183">
                  <c:v>1680</c:v>
                </c:pt>
                <c:pt idx="184">
                  <c:v>1680</c:v>
                </c:pt>
                <c:pt idx="185">
                  <c:v>1704</c:v>
                </c:pt>
                <c:pt idx="186">
                  <c:v>1704</c:v>
                </c:pt>
                <c:pt idx="187">
                  <c:v>1733</c:v>
                </c:pt>
                <c:pt idx="188">
                  <c:v>1733</c:v>
                </c:pt>
                <c:pt idx="189">
                  <c:v>1767</c:v>
                </c:pt>
                <c:pt idx="190">
                  <c:v>1767</c:v>
                </c:pt>
                <c:pt idx="191">
                  <c:v>1772</c:v>
                </c:pt>
                <c:pt idx="192">
                  <c:v>1785</c:v>
                </c:pt>
                <c:pt idx="193">
                  <c:v>1813</c:v>
                </c:pt>
                <c:pt idx="194">
                  <c:v>1813</c:v>
                </c:pt>
                <c:pt idx="195">
                  <c:v>1844</c:v>
                </c:pt>
                <c:pt idx="196">
                  <c:v>1844</c:v>
                </c:pt>
                <c:pt idx="197">
                  <c:v>1855</c:v>
                </c:pt>
                <c:pt idx="198">
                  <c:v>1856</c:v>
                </c:pt>
                <c:pt idx="199">
                  <c:v>1873</c:v>
                </c:pt>
                <c:pt idx="200">
                  <c:v>1877</c:v>
                </c:pt>
                <c:pt idx="201">
                  <c:v>1925</c:v>
                </c:pt>
                <c:pt idx="202">
                  <c:v>1925</c:v>
                </c:pt>
                <c:pt idx="203">
                  <c:v>1929</c:v>
                </c:pt>
                <c:pt idx="204">
                  <c:v>1930</c:v>
                </c:pt>
                <c:pt idx="205">
                  <c:v>1947</c:v>
                </c:pt>
                <c:pt idx="206">
                  <c:v>2021</c:v>
                </c:pt>
                <c:pt idx="207">
                  <c:v>2021</c:v>
                </c:pt>
                <c:pt idx="208">
                  <c:v>2030</c:v>
                </c:pt>
                <c:pt idx="209">
                  <c:v>2087</c:v>
                </c:pt>
                <c:pt idx="210">
                  <c:v>2087</c:v>
                </c:pt>
                <c:pt idx="211">
                  <c:v>2149</c:v>
                </c:pt>
                <c:pt idx="212">
                  <c:v>2149</c:v>
                </c:pt>
                <c:pt idx="213">
                  <c:v>2168</c:v>
                </c:pt>
                <c:pt idx="214">
                  <c:v>2168</c:v>
                </c:pt>
                <c:pt idx="215">
                  <c:v>2180</c:v>
                </c:pt>
                <c:pt idx="216">
                  <c:v>2222</c:v>
                </c:pt>
                <c:pt idx="217">
                  <c:v>2222</c:v>
                </c:pt>
                <c:pt idx="218">
                  <c:v>2242</c:v>
                </c:pt>
                <c:pt idx="219">
                  <c:v>2242</c:v>
                </c:pt>
                <c:pt idx="220">
                  <c:v>2296</c:v>
                </c:pt>
                <c:pt idx="221">
                  <c:v>2296</c:v>
                </c:pt>
                <c:pt idx="222">
                  <c:v>2313</c:v>
                </c:pt>
                <c:pt idx="223">
                  <c:v>2353</c:v>
                </c:pt>
                <c:pt idx="224">
                  <c:v>2353</c:v>
                </c:pt>
                <c:pt idx="225">
                  <c:v>2396</c:v>
                </c:pt>
                <c:pt idx="226">
                  <c:v>2396</c:v>
                </c:pt>
                <c:pt idx="227">
                  <c:v>2403</c:v>
                </c:pt>
                <c:pt idx="228">
                  <c:v>2418</c:v>
                </c:pt>
                <c:pt idx="229">
                  <c:v>2427</c:v>
                </c:pt>
                <c:pt idx="230">
                  <c:v>2438</c:v>
                </c:pt>
                <c:pt idx="231">
                  <c:v>2454</c:v>
                </c:pt>
                <c:pt idx="232">
                  <c:v>2494</c:v>
                </c:pt>
                <c:pt idx="233">
                  <c:v>2494</c:v>
                </c:pt>
                <c:pt idx="234">
                  <c:v>2515</c:v>
                </c:pt>
                <c:pt idx="235">
                  <c:v>2515</c:v>
                </c:pt>
                <c:pt idx="236">
                  <c:v>2555</c:v>
                </c:pt>
                <c:pt idx="237">
                  <c:v>2555</c:v>
                </c:pt>
                <c:pt idx="238">
                  <c:v>2563</c:v>
                </c:pt>
                <c:pt idx="239">
                  <c:v>2592</c:v>
                </c:pt>
                <c:pt idx="240">
                  <c:v>2592</c:v>
                </c:pt>
                <c:pt idx="241">
                  <c:v>2615</c:v>
                </c:pt>
                <c:pt idx="242">
                  <c:v>2615</c:v>
                </c:pt>
                <c:pt idx="243">
                  <c:v>2649</c:v>
                </c:pt>
                <c:pt idx="244">
                  <c:v>2649</c:v>
                </c:pt>
                <c:pt idx="245">
                  <c:v>2658</c:v>
                </c:pt>
                <c:pt idx="246">
                  <c:v>2658</c:v>
                </c:pt>
                <c:pt idx="247">
                  <c:v>2667</c:v>
                </c:pt>
                <c:pt idx="248">
                  <c:v>2691</c:v>
                </c:pt>
                <c:pt idx="249">
                  <c:v>2691</c:v>
                </c:pt>
                <c:pt idx="250">
                  <c:v>2700</c:v>
                </c:pt>
                <c:pt idx="251">
                  <c:v>2918</c:v>
                </c:pt>
                <c:pt idx="252">
                  <c:v>2918</c:v>
                </c:pt>
                <c:pt idx="253">
                  <c:v>3410</c:v>
                </c:pt>
                <c:pt idx="254">
                  <c:v>3410</c:v>
                </c:pt>
                <c:pt idx="255">
                  <c:v>3518</c:v>
                </c:pt>
                <c:pt idx="256">
                  <c:v>3518</c:v>
                </c:pt>
                <c:pt idx="257">
                  <c:v>3617</c:v>
                </c:pt>
                <c:pt idx="258">
                  <c:v>3617</c:v>
                </c:pt>
                <c:pt idx="259">
                  <c:v>3656</c:v>
                </c:pt>
                <c:pt idx="260">
                  <c:v>3656</c:v>
                </c:pt>
                <c:pt idx="261">
                  <c:v>3974</c:v>
                </c:pt>
                <c:pt idx="262">
                  <c:v>3974</c:v>
                </c:pt>
                <c:pt idx="263">
                  <c:v>4461</c:v>
                </c:pt>
                <c:pt idx="264">
                  <c:v>4461</c:v>
                </c:pt>
                <c:pt idx="265">
                  <c:v>4927</c:v>
                </c:pt>
                <c:pt idx="266">
                  <c:v>4927</c:v>
                </c:pt>
                <c:pt idx="267">
                  <c:v>5078</c:v>
                </c:pt>
                <c:pt idx="268">
                  <c:v>5078</c:v>
                </c:pt>
                <c:pt idx="269">
                  <c:v>5199</c:v>
                </c:pt>
                <c:pt idx="270">
                  <c:v>5199</c:v>
                </c:pt>
                <c:pt idx="271">
                  <c:v>5527</c:v>
                </c:pt>
                <c:pt idx="272">
                  <c:v>5527</c:v>
                </c:pt>
                <c:pt idx="273">
                  <c:v>5602</c:v>
                </c:pt>
                <c:pt idx="274">
                  <c:v>5602</c:v>
                </c:pt>
                <c:pt idx="275">
                  <c:v>5902</c:v>
                </c:pt>
                <c:pt idx="276">
                  <c:v>5902</c:v>
                </c:pt>
                <c:pt idx="277">
                  <c:v>6131</c:v>
                </c:pt>
                <c:pt idx="278">
                  <c:v>6131</c:v>
                </c:pt>
              </c:numCache>
            </c:numRef>
          </c:xVal>
          <c:yVal>
            <c:numRef>
              <c:f>Kaplan3!$H$7:$H$285</c:f>
              <c:numCache>
                <c:formatCode>0.000</c:formatCode>
                <c:ptCount val="279"/>
                <c:pt idx="0">
                  <c:v>100</c:v>
                </c:pt>
                <c:pt idx="1">
                  <c:v>100</c:v>
                </c:pt>
                <c:pt idx="2">
                  <c:v>98.395721925133699</c:v>
                </c:pt>
                <c:pt idx="3">
                  <c:v>98.395721925133699</c:v>
                </c:pt>
                <c:pt idx="4">
                  <c:v>97.860962566844918</c:v>
                </c:pt>
                <c:pt idx="5">
                  <c:v>97.860962566844918</c:v>
                </c:pt>
                <c:pt idx="6">
                  <c:v>97.323264970323791</c:v>
                </c:pt>
                <c:pt idx="7">
                  <c:v>97.323264970323791</c:v>
                </c:pt>
                <c:pt idx="8">
                  <c:v>97.323264970323791</c:v>
                </c:pt>
                <c:pt idx="9">
                  <c:v>97.323264970323791</c:v>
                </c:pt>
                <c:pt idx="10">
                  <c:v>96.776505054760179</c:v>
                </c:pt>
                <c:pt idx="11">
                  <c:v>96.776505054760179</c:v>
                </c:pt>
                <c:pt idx="12">
                  <c:v>96.229745139196567</c:v>
                </c:pt>
                <c:pt idx="13">
                  <c:v>96.229745139196567</c:v>
                </c:pt>
                <c:pt idx="14">
                  <c:v>95.68298522363294</c:v>
                </c:pt>
                <c:pt idx="15">
                  <c:v>95.68298522363294</c:v>
                </c:pt>
                <c:pt idx="16">
                  <c:v>95.136225308069328</c:v>
                </c:pt>
                <c:pt idx="17">
                  <c:v>95.136225308069328</c:v>
                </c:pt>
                <c:pt idx="18">
                  <c:v>94.589465392505716</c:v>
                </c:pt>
                <c:pt idx="19">
                  <c:v>94.589465392505716</c:v>
                </c:pt>
                <c:pt idx="20">
                  <c:v>94.042705476942089</c:v>
                </c:pt>
                <c:pt idx="21">
                  <c:v>94.042705476942089</c:v>
                </c:pt>
                <c:pt idx="22">
                  <c:v>94.042705476942089</c:v>
                </c:pt>
                <c:pt idx="23">
                  <c:v>93.492748134971663</c:v>
                </c:pt>
                <c:pt idx="24">
                  <c:v>93.492748134971663</c:v>
                </c:pt>
                <c:pt idx="25">
                  <c:v>93.492748134971663</c:v>
                </c:pt>
                <c:pt idx="26">
                  <c:v>93.492748134971663</c:v>
                </c:pt>
                <c:pt idx="27">
                  <c:v>93.492748134971663</c:v>
                </c:pt>
                <c:pt idx="28">
                  <c:v>93.492748134971663</c:v>
                </c:pt>
                <c:pt idx="29">
                  <c:v>93.492748134971663</c:v>
                </c:pt>
                <c:pt idx="30">
                  <c:v>93.492748134971663</c:v>
                </c:pt>
                <c:pt idx="31">
                  <c:v>93.492748134971663</c:v>
                </c:pt>
                <c:pt idx="32">
                  <c:v>93.492748134971663</c:v>
                </c:pt>
                <c:pt idx="33">
                  <c:v>93.492748134971663</c:v>
                </c:pt>
                <c:pt idx="34">
                  <c:v>93.492748134971663</c:v>
                </c:pt>
                <c:pt idx="35">
                  <c:v>92.912047835996674</c:v>
                </c:pt>
                <c:pt idx="36">
                  <c:v>92.912047835996674</c:v>
                </c:pt>
                <c:pt idx="37">
                  <c:v>92.912047835996674</c:v>
                </c:pt>
                <c:pt idx="38">
                  <c:v>92.327695333883497</c:v>
                </c:pt>
                <c:pt idx="39">
                  <c:v>92.327695333883497</c:v>
                </c:pt>
                <c:pt idx="40">
                  <c:v>91.743342831770306</c:v>
                </c:pt>
                <c:pt idx="41">
                  <c:v>91.743342831770306</c:v>
                </c:pt>
                <c:pt idx="42">
                  <c:v>91.743342831770306</c:v>
                </c:pt>
                <c:pt idx="43">
                  <c:v>91.743342831770306</c:v>
                </c:pt>
                <c:pt idx="44">
                  <c:v>91.743342831770306</c:v>
                </c:pt>
                <c:pt idx="45">
                  <c:v>91.151450297371781</c:v>
                </c:pt>
                <c:pt idx="46">
                  <c:v>91.151450297371781</c:v>
                </c:pt>
                <c:pt idx="47">
                  <c:v>91.151450297371781</c:v>
                </c:pt>
                <c:pt idx="48">
                  <c:v>90.551769703310129</c:v>
                </c:pt>
                <c:pt idx="49">
                  <c:v>90.551769703310129</c:v>
                </c:pt>
                <c:pt idx="50">
                  <c:v>89.952089109248462</c:v>
                </c:pt>
                <c:pt idx="51">
                  <c:v>89.952089109248462</c:v>
                </c:pt>
                <c:pt idx="52">
                  <c:v>89.952089109248462</c:v>
                </c:pt>
                <c:pt idx="53">
                  <c:v>89.952089109248462</c:v>
                </c:pt>
                <c:pt idx="54">
                  <c:v>89.952089109248462</c:v>
                </c:pt>
                <c:pt idx="55">
                  <c:v>89.952089109248462</c:v>
                </c:pt>
                <c:pt idx="56">
                  <c:v>89.340170135716164</c:v>
                </c:pt>
                <c:pt idx="57">
                  <c:v>89.340170135716164</c:v>
                </c:pt>
                <c:pt idx="58">
                  <c:v>89.340170135716164</c:v>
                </c:pt>
                <c:pt idx="59">
                  <c:v>88.724031031331918</c:v>
                </c:pt>
                <c:pt idx="60">
                  <c:v>88.724031031331918</c:v>
                </c:pt>
                <c:pt idx="61">
                  <c:v>88.724031031331918</c:v>
                </c:pt>
                <c:pt idx="62">
                  <c:v>88.724031031331918</c:v>
                </c:pt>
                <c:pt idx="63">
                  <c:v>88.099213911392965</c:v>
                </c:pt>
                <c:pt idx="64">
                  <c:v>88.099213911392965</c:v>
                </c:pt>
                <c:pt idx="65">
                  <c:v>88.099213911392965</c:v>
                </c:pt>
                <c:pt idx="66">
                  <c:v>88.099213911392965</c:v>
                </c:pt>
                <c:pt idx="67">
                  <c:v>88.099213911392965</c:v>
                </c:pt>
                <c:pt idx="68">
                  <c:v>88.099213911392965</c:v>
                </c:pt>
                <c:pt idx="69">
                  <c:v>88.099213911392965</c:v>
                </c:pt>
                <c:pt idx="70">
                  <c:v>87.456153955835347</c:v>
                </c:pt>
                <c:pt idx="71">
                  <c:v>87.456153955835347</c:v>
                </c:pt>
                <c:pt idx="72">
                  <c:v>86.813094000277729</c:v>
                </c:pt>
                <c:pt idx="73">
                  <c:v>86.170034044720126</c:v>
                </c:pt>
                <c:pt idx="74">
                  <c:v>86.170034044720126</c:v>
                </c:pt>
                <c:pt idx="75">
                  <c:v>85.522139051902684</c:v>
                </c:pt>
                <c:pt idx="76">
                  <c:v>85.522139051902684</c:v>
                </c:pt>
                <c:pt idx="77">
                  <c:v>85.522139051902684</c:v>
                </c:pt>
                <c:pt idx="78">
                  <c:v>85.522139051902684</c:v>
                </c:pt>
                <c:pt idx="79">
                  <c:v>85.522139051902684</c:v>
                </c:pt>
                <c:pt idx="80">
                  <c:v>84.864276443811121</c:v>
                </c:pt>
                <c:pt idx="81">
                  <c:v>84.864276443811121</c:v>
                </c:pt>
                <c:pt idx="82">
                  <c:v>84.864276443811121</c:v>
                </c:pt>
                <c:pt idx="83">
                  <c:v>84.864276443811121</c:v>
                </c:pt>
                <c:pt idx="84">
                  <c:v>84.864276443811121</c:v>
                </c:pt>
                <c:pt idx="85">
                  <c:v>84.864276443811121</c:v>
                </c:pt>
                <c:pt idx="86">
                  <c:v>84.190750440288824</c:v>
                </c:pt>
                <c:pt idx="87">
                  <c:v>84.190750440288824</c:v>
                </c:pt>
                <c:pt idx="88">
                  <c:v>84.190750440288824</c:v>
                </c:pt>
                <c:pt idx="89">
                  <c:v>84.190750440288824</c:v>
                </c:pt>
                <c:pt idx="90">
                  <c:v>84.190750440288824</c:v>
                </c:pt>
                <c:pt idx="91">
                  <c:v>83.500662321925802</c:v>
                </c:pt>
                <c:pt idx="92">
                  <c:v>83.500662321925802</c:v>
                </c:pt>
                <c:pt idx="93">
                  <c:v>83.500662321925802</c:v>
                </c:pt>
                <c:pt idx="94">
                  <c:v>83.500662321925802</c:v>
                </c:pt>
                <c:pt idx="95">
                  <c:v>83.500662321925802</c:v>
                </c:pt>
                <c:pt idx="96">
                  <c:v>83.500662321925802</c:v>
                </c:pt>
                <c:pt idx="97">
                  <c:v>83.500662321925802</c:v>
                </c:pt>
                <c:pt idx="98">
                  <c:v>83.500662321925802</c:v>
                </c:pt>
                <c:pt idx="99">
                  <c:v>83.500662321925802</c:v>
                </c:pt>
                <c:pt idx="100">
                  <c:v>83.500662321925802</c:v>
                </c:pt>
                <c:pt idx="101">
                  <c:v>83.500662321925802</c:v>
                </c:pt>
                <c:pt idx="102">
                  <c:v>82.75512069405147</c:v>
                </c:pt>
                <c:pt idx="103">
                  <c:v>82.75512069405147</c:v>
                </c:pt>
                <c:pt idx="104">
                  <c:v>82.75512069405147</c:v>
                </c:pt>
                <c:pt idx="105">
                  <c:v>82.75512069405147</c:v>
                </c:pt>
                <c:pt idx="106">
                  <c:v>82.75512069405147</c:v>
                </c:pt>
                <c:pt idx="107">
                  <c:v>81.995899403280362</c:v>
                </c:pt>
                <c:pt idx="108">
                  <c:v>81.995899403280362</c:v>
                </c:pt>
                <c:pt idx="109">
                  <c:v>81.995899403280362</c:v>
                </c:pt>
                <c:pt idx="110">
                  <c:v>81.995899403280362</c:v>
                </c:pt>
                <c:pt idx="111">
                  <c:v>81.995899403280362</c:v>
                </c:pt>
                <c:pt idx="112">
                  <c:v>81.995899403280362</c:v>
                </c:pt>
                <c:pt idx="113">
                  <c:v>81.995899403280362</c:v>
                </c:pt>
                <c:pt idx="114">
                  <c:v>81.214986075630065</c:v>
                </c:pt>
                <c:pt idx="115">
                  <c:v>81.214986075630065</c:v>
                </c:pt>
                <c:pt idx="116">
                  <c:v>81.214986075630065</c:v>
                </c:pt>
                <c:pt idx="117">
                  <c:v>81.214986075630065</c:v>
                </c:pt>
                <c:pt idx="118">
                  <c:v>81.214986075630065</c:v>
                </c:pt>
                <c:pt idx="119">
                  <c:v>81.214986075630065</c:v>
                </c:pt>
                <c:pt idx="120">
                  <c:v>81.214986075630065</c:v>
                </c:pt>
                <c:pt idx="121">
                  <c:v>81.214986075630065</c:v>
                </c:pt>
                <c:pt idx="122">
                  <c:v>81.214986075630065</c:v>
                </c:pt>
                <c:pt idx="123">
                  <c:v>80.394632680926733</c:v>
                </c:pt>
                <c:pt idx="124">
                  <c:v>80.394632680926733</c:v>
                </c:pt>
                <c:pt idx="125">
                  <c:v>80.394632680926733</c:v>
                </c:pt>
                <c:pt idx="126">
                  <c:v>80.394632680926733</c:v>
                </c:pt>
                <c:pt idx="127">
                  <c:v>80.394632680926733</c:v>
                </c:pt>
                <c:pt idx="128">
                  <c:v>80.394632680926733</c:v>
                </c:pt>
                <c:pt idx="129">
                  <c:v>80.394632680926733</c:v>
                </c:pt>
                <c:pt idx="130">
                  <c:v>80.394632680926733</c:v>
                </c:pt>
                <c:pt idx="131">
                  <c:v>80.394632680926733</c:v>
                </c:pt>
                <c:pt idx="132">
                  <c:v>80.394632680926733</c:v>
                </c:pt>
                <c:pt idx="133">
                  <c:v>80.394632680926733</c:v>
                </c:pt>
                <c:pt idx="134">
                  <c:v>79.52077797787318</c:v>
                </c:pt>
                <c:pt idx="135">
                  <c:v>79.52077797787318</c:v>
                </c:pt>
                <c:pt idx="136">
                  <c:v>79.52077797787318</c:v>
                </c:pt>
                <c:pt idx="137">
                  <c:v>79.52077797787318</c:v>
                </c:pt>
                <c:pt idx="138">
                  <c:v>78.627286090481334</c:v>
                </c:pt>
                <c:pt idx="139">
                  <c:v>78.627286090481334</c:v>
                </c:pt>
                <c:pt idx="140">
                  <c:v>78.627286090481334</c:v>
                </c:pt>
                <c:pt idx="141">
                  <c:v>78.627286090481334</c:v>
                </c:pt>
                <c:pt idx="142">
                  <c:v>78.627286090481334</c:v>
                </c:pt>
                <c:pt idx="143">
                  <c:v>78.627286090481334</c:v>
                </c:pt>
                <c:pt idx="144">
                  <c:v>78.627286090481334</c:v>
                </c:pt>
                <c:pt idx="145">
                  <c:v>78.627286090481334</c:v>
                </c:pt>
                <c:pt idx="146">
                  <c:v>78.627286090481334</c:v>
                </c:pt>
                <c:pt idx="147">
                  <c:v>78.627286090481334</c:v>
                </c:pt>
                <c:pt idx="148">
                  <c:v>78.627286090481334</c:v>
                </c:pt>
                <c:pt idx="149">
                  <c:v>78.627286090481334</c:v>
                </c:pt>
                <c:pt idx="150">
                  <c:v>78.627286090481334</c:v>
                </c:pt>
                <c:pt idx="151">
                  <c:v>78.627286090481334</c:v>
                </c:pt>
                <c:pt idx="152">
                  <c:v>78.627286090481334</c:v>
                </c:pt>
                <c:pt idx="153">
                  <c:v>78.627286090481334</c:v>
                </c:pt>
                <c:pt idx="154">
                  <c:v>78.627286090481334</c:v>
                </c:pt>
                <c:pt idx="155">
                  <c:v>78.627286090481334</c:v>
                </c:pt>
                <c:pt idx="156">
                  <c:v>78.627286090481334</c:v>
                </c:pt>
                <c:pt idx="157">
                  <c:v>78.627286090481334</c:v>
                </c:pt>
                <c:pt idx="158">
                  <c:v>78.627286090481334</c:v>
                </c:pt>
                <c:pt idx="159">
                  <c:v>78.627286090481334</c:v>
                </c:pt>
                <c:pt idx="160">
                  <c:v>78.627286090481334</c:v>
                </c:pt>
                <c:pt idx="161">
                  <c:v>77.550199979652817</c:v>
                </c:pt>
                <c:pt idx="162">
                  <c:v>77.550199979652817</c:v>
                </c:pt>
                <c:pt idx="163">
                  <c:v>77.550199979652817</c:v>
                </c:pt>
                <c:pt idx="164">
                  <c:v>77.550199979652817</c:v>
                </c:pt>
                <c:pt idx="165">
                  <c:v>77.550199979652817</c:v>
                </c:pt>
                <c:pt idx="166">
                  <c:v>77.550199979652817</c:v>
                </c:pt>
                <c:pt idx="167">
                  <c:v>77.550199979652817</c:v>
                </c:pt>
                <c:pt idx="168">
                  <c:v>77.550199979652817</c:v>
                </c:pt>
                <c:pt idx="169">
                  <c:v>77.550199979652817</c:v>
                </c:pt>
                <c:pt idx="170">
                  <c:v>77.550199979652817</c:v>
                </c:pt>
                <c:pt idx="171">
                  <c:v>77.550199979652817</c:v>
                </c:pt>
                <c:pt idx="172">
                  <c:v>77.550199979652817</c:v>
                </c:pt>
                <c:pt idx="173">
                  <c:v>77.550199979652817</c:v>
                </c:pt>
                <c:pt idx="174">
                  <c:v>77.550199979652817</c:v>
                </c:pt>
                <c:pt idx="175">
                  <c:v>77.550199979652817</c:v>
                </c:pt>
                <c:pt idx="176">
                  <c:v>77.550199979652817</c:v>
                </c:pt>
                <c:pt idx="177">
                  <c:v>76.319244424420233</c:v>
                </c:pt>
                <c:pt idx="178">
                  <c:v>76.319244424420233</c:v>
                </c:pt>
                <c:pt idx="179">
                  <c:v>76.319244424420233</c:v>
                </c:pt>
                <c:pt idx="180">
                  <c:v>76.319244424420233</c:v>
                </c:pt>
                <c:pt idx="181">
                  <c:v>76.319244424420233</c:v>
                </c:pt>
                <c:pt idx="182">
                  <c:v>76.319244424420233</c:v>
                </c:pt>
                <c:pt idx="183">
                  <c:v>76.319244424420233</c:v>
                </c:pt>
                <c:pt idx="184">
                  <c:v>76.319244424420233</c:v>
                </c:pt>
                <c:pt idx="185">
                  <c:v>76.319244424420233</c:v>
                </c:pt>
                <c:pt idx="186">
                  <c:v>74.980310311711094</c:v>
                </c:pt>
                <c:pt idx="187">
                  <c:v>74.980310311711094</c:v>
                </c:pt>
                <c:pt idx="188">
                  <c:v>74.980310311711094</c:v>
                </c:pt>
                <c:pt idx="189">
                  <c:v>74.980310311711094</c:v>
                </c:pt>
                <c:pt idx="190">
                  <c:v>74.980310311711094</c:v>
                </c:pt>
                <c:pt idx="191">
                  <c:v>74.980310311711094</c:v>
                </c:pt>
                <c:pt idx="192">
                  <c:v>74.980310311711094</c:v>
                </c:pt>
                <c:pt idx="193">
                  <c:v>74.980310311711094</c:v>
                </c:pt>
                <c:pt idx="194">
                  <c:v>74.980310311711094</c:v>
                </c:pt>
                <c:pt idx="195">
                  <c:v>74.980310311711094</c:v>
                </c:pt>
                <c:pt idx="196">
                  <c:v>74.980310311711094</c:v>
                </c:pt>
                <c:pt idx="197">
                  <c:v>74.980310311711094</c:v>
                </c:pt>
                <c:pt idx="198">
                  <c:v>74.980310311711094</c:v>
                </c:pt>
                <c:pt idx="199">
                  <c:v>74.980310311711094</c:v>
                </c:pt>
                <c:pt idx="200">
                  <c:v>74.980310311711094</c:v>
                </c:pt>
                <c:pt idx="201">
                  <c:v>74.980310311711094</c:v>
                </c:pt>
                <c:pt idx="202">
                  <c:v>74.980310311711094</c:v>
                </c:pt>
                <c:pt idx="203">
                  <c:v>74.980310311711094</c:v>
                </c:pt>
                <c:pt idx="204">
                  <c:v>74.980310311711094</c:v>
                </c:pt>
                <c:pt idx="205">
                  <c:v>74.980310311711094</c:v>
                </c:pt>
                <c:pt idx="206">
                  <c:v>74.980310311711094</c:v>
                </c:pt>
                <c:pt idx="207">
                  <c:v>73.195064828098921</c:v>
                </c:pt>
                <c:pt idx="208">
                  <c:v>73.195064828098921</c:v>
                </c:pt>
                <c:pt idx="209">
                  <c:v>73.195064828098921</c:v>
                </c:pt>
                <c:pt idx="210">
                  <c:v>73.195064828098921</c:v>
                </c:pt>
                <c:pt idx="211">
                  <c:v>73.195064828098921</c:v>
                </c:pt>
                <c:pt idx="212">
                  <c:v>71.318268294045112</c:v>
                </c:pt>
                <c:pt idx="213">
                  <c:v>71.318268294045112</c:v>
                </c:pt>
                <c:pt idx="214">
                  <c:v>71.318268294045112</c:v>
                </c:pt>
                <c:pt idx="215">
                  <c:v>71.318268294045112</c:v>
                </c:pt>
                <c:pt idx="216">
                  <c:v>71.318268294045112</c:v>
                </c:pt>
                <c:pt idx="217">
                  <c:v>71.318268294045112</c:v>
                </c:pt>
                <c:pt idx="218">
                  <c:v>71.318268294045112</c:v>
                </c:pt>
                <c:pt idx="219">
                  <c:v>71.318268294045112</c:v>
                </c:pt>
                <c:pt idx="220">
                  <c:v>71.318268294045112</c:v>
                </c:pt>
                <c:pt idx="221">
                  <c:v>71.318268294045112</c:v>
                </c:pt>
                <c:pt idx="222">
                  <c:v>71.318268294045112</c:v>
                </c:pt>
                <c:pt idx="223">
                  <c:v>71.318268294045112</c:v>
                </c:pt>
                <c:pt idx="224">
                  <c:v>71.318268294045112</c:v>
                </c:pt>
                <c:pt idx="225">
                  <c:v>71.318268294045112</c:v>
                </c:pt>
                <c:pt idx="226">
                  <c:v>69.017678994237201</c:v>
                </c:pt>
                <c:pt idx="227">
                  <c:v>69.017678994237201</c:v>
                </c:pt>
                <c:pt idx="228">
                  <c:v>69.017678994237201</c:v>
                </c:pt>
                <c:pt idx="229">
                  <c:v>69.017678994237201</c:v>
                </c:pt>
                <c:pt idx="230">
                  <c:v>69.017678994237201</c:v>
                </c:pt>
                <c:pt idx="231">
                  <c:v>69.017678994237201</c:v>
                </c:pt>
                <c:pt idx="232">
                  <c:v>69.017678994237201</c:v>
                </c:pt>
                <c:pt idx="233">
                  <c:v>66.256971834467706</c:v>
                </c:pt>
                <c:pt idx="234">
                  <c:v>66.256971834467706</c:v>
                </c:pt>
                <c:pt idx="235">
                  <c:v>66.256971834467706</c:v>
                </c:pt>
                <c:pt idx="236">
                  <c:v>66.256971834467706</c:v>
                </c:pt>
                <c:pt idx="237">
                  <c:v>66.256971834467706</c:v>
                </c:pt>
                <c:pt idx="238">
                  <c:v>66.256971834467706</c:v>
                </c:pt>
                <c:pt idx="239">
                  <c:v>66.256971834467706</c:v>
                </c:pt>
                <c:pt idx="240">
                  <c:v>66.256971834467706</c:v>
                </c:pt>
                <c:pt idx="241">
                  <c:v>66.256971834467706</c:v>
                </c:pt>
                <c:pt idx="242">
                  <c:v>66.256971834467706</c:v>
                </c:pt>
                <c:pt idx="243">
                  <c:v>66.256971834467706</c:v>
                </c:pt>
                <c:pt idx="244">
                  <c:v>66.256971834467706</c:v>
                </c:pt>
                <c:pt idx="245">
                  <c:v>66.256971834467706</c:v>
                </c:pt>
                <c:pt idx="246">
                  <c:v>62.576028954775055</c:v>
                </c:pt>
                <c:pt idx="247">
                  <c:v>62.576028954775055</c:v>
                </c:pt>
                <c:pt idx="248">
                  <c:v>62.576028954775055</c:v>
                </c:pt>
                <c:pt idx="249">
                  <c:v>62.576028954775055</c:v>
                </c:pt>
                <c:pt idx="250">
                  <c:v>62.576028954775055</c:v>
                </c:pt>
                <c:pt idx="251">
                  <c:v>62.576028954775055</c:v>
                </c:pt>
                <c:pt idx="252">
                  <c:v>62.576028954775055</c:v>
                </c:pt>
                <c:pt idx="253">
                  <c:v>62.576028954775055</c:v>
                </c:pt>
                <c:pt idx="254">
                  <c:v>62.576028954775055</c:v>
                </c:pt>
                <c:pt idx="255">
                  <c:v>62.576028954775055</c:v>
                </c:pt>
                <c:pt idx="256">
                  <c:v>62.576028954775055</c:v>
                </c:pt>
                <c:pt idx="257">
                  <c:v>62.576028954775055</c:v>
                </c:pt>
                <c:pt idx="258">
                  <c:v>62.576028954775055</c:v>
                </c:pt>
                <c:pt idx="259">
                  <c:v>62.576028954775055</c:v>
                </c:pt>
                <c:pt idx="260">
                  <c:v>62.576028954775055</c:v>
                </c:pt>
                <c:pt idx="261">
                  <c:v>62.576028954775055</c:v>
                </c:pt>
                <c:pt idx="262">
                  <c:v>62.576028954775055</c:v>
                </c:pt>
                <c:pt idx="263">
                  <c:v>62.576028954775055</c:v>
                </c:pt>
                <c:pt idx="264">
                  <c:v>62.576028954775055</c:v>
                </c:pt>
                <c:pt idx="265">
                  <c:v>62.576028954775055</c:v>
                </c:pt>
                <c:pt idx="266">
                  <c:v>62.576028954775055</c:v>
                </c:pt>
                <c:pt idx="267">
                  <c:v>62.576028954775055</c:v>
                </c:pt>
                <c:pt idx="268">
                  <c:v>62.576028954775055</c:v>
                </c:pt>
                <c:pt idx="269">
                  <c:v>62.576028954775055</c:v>
                </c:pt>
                <c:pt idx="270">
                  <c:v>62.576028954775055</c:v>
                </c:pt>
                <c:pt idx="271">
                  <c:v>62.576028954775055</c:v>
                </c:pt>
                <c:pt idx="272">
                  <c:v>62.576028954775055</c:v>
                </c:pt>
                <c:pt idx="273">
                  <c:v>62.576028954775055</c:v>
                </c:pt>
                <c:pt idx="274">
                  <c:v>62.576028954775055</c:v>
                </c:pt>
                <c:pt idx="275">
                  <c:v>62.576028954775055</c:v>
                </c:pt>
                <c:pt idx="276">
                  <c:v>62.576028954775055</c:v>
                </c:pt>
                <c:pt idx="277">
                  <c:v>62.576028954775055</c:v>
                </c:pt>
                <c:pt idx="278">
                  <c:v>62.576028954775055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327-934E-8E91-45C2ABD85096}"/>
            </c:ext>
          </c:extLst>
        </c:ser>
        <c:ser>
          <c:idx val="3"/>
          <c:order val="3"/>
          <c:tx>
            <c:v>片側生体</c:v>
          </c:tx>
          <c:spPr>
            <a:ln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Kaplan4!$G$7:$G$69</c:f>
              <c:numCache>
                <c:formatCode>0.000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17</c:v>
                </c:pt>
                <c:pt idx="6">
                  <c:v>26</c:v>
                </c:pt>
                <c:pt idx="7">
                  <c:v>26</c:v>
                </c:pt>
                <c:pt idx="8">
                  <c:v>61</c:v>
                </c:pt>
                <c:pt idx="9">
                  <c:v>61</c:v>
                </c:pt>
                <c:pt idx="10">
                  <c:v>103</c:v>
                </c:pt>
                <c:pt idx="11">
                  <c:v>103</c:v>
                </c:pt>
                <c:pt idx="12">
                  <c:v>108</c:v>
                </c:pt>
                <c:pt idx="13">
                  <c:v>108</c:v>
                </c:pt>
                <c:pt idx="14">
                  <c:v>384</c:v>
                </c:pt>
                <c:pt idx="15">
                  <c:v>384</c:v>
                </c:pt>
                <c:pt idx="16">
                  <c:v>564</c:v>
                </c:pt>
                <c:pt idx="17">
                  <c:v>564</c:v>
                </c:pt>
                <c:pt idx="18">
                  <c:v>580</c:v>
                </c:pt>
                <c:pt idx="19">
                  <c:v>877</c:v>
                </c:pt>
                <c:pt idx="20">
                  <c:v>877</c:v>
                </c:pt>
                <c:pt idx="21">
                  <c:v>906</c:v>
                </c:pt>
                <c:pt idx="22">
                  <c:v>906</c:v>
                </c:pt>
                <c:pt idx="23">
                  <c:v>1082</c:v>
                </c:pt>
                <c:pt idx="24">
                  <c:v>1082</c:v>
                </c:pt>
                <c:pt idx="25">
                  <c:v>1196</c:v>
                </c:pt>
                <c:pt idx="26">
                  <c:v>1196</c:v>
                </c:pt>
                <c:pt idx="27">
                  <c:v>1248</c:v>
                </c:pt>
                <c:pt idx="28">
                  <c:v>1248</c:v>
                </c:pt>
                <c:pt idx="29">
                  <c:v>1511</c:v>
                </c:pt>
                <c:pt idx="30">
                  <c:v>1511</c:v>
                </c:pt>
                <c:pt idx="31">
                  <c:v>1546</c:v>
                </c:pt>
                <c:pt idx="32">
                  <c:v>1546</c:v>
                </c:pt>
                <c:pt idx="33">
                  <c:v>1644</c:v>
                </c:pt>
                <c:pt idx="34">
                  <c:v>1644</c:v>
                </c:pt>
                <c:pt idx="35">
                  <c:v>1746</c:v>
                </c:pt>
                <c:pt idx="36">
                  <c:v>1746</c:v>
                </c:pt>
                <c:pt idx="37">
                  <c:v>1756</c:v>
                </c:pt>
                <c:pt idx="38">
                  <c:v>1775</c:v>
                </c:pt>
                <c:pt idx="39">
                  <c:v>1775</c:v>
                </c:pt>
                <c:pt idx="40">
                  <c:v>1791</c:v>
                </c:pt>
                <c:pt idx="41">
                  <c:v>1875</c:v>
                </c:pt>
                <c:pt idx="42">
                  <c:v>1875</c:v>
                </c:pt>
                <c:pt idx="43">
                  <c:v>1923</c:v>
                </c:pt>
                <c:pt idx="44">
                  <c:v>1923</c:v>
                </c:pt>
                <c:pt idx="45">
                  <c:v>2133</c:v>
                </c:pt>
                <c:pt idx="46">
                  <c:v>2133</c:v>
                </c:pt>
                <c:pt idx="47">
                  <c:v>2358</c:v>
                </c:pt>
                <c:pt idx="48">
                  <c:v>2358</c:v>
                </c:pt>
                <c:pt idx="49">
                  <c:v>2713</c:v>
                </c:pt>
                <c:pt idx="50">
                  <c:v>2713</c:v>
                </c:pt>
                <c:pt idx="51">
                  <c:v>3321</c:v>
                </c:pt>
                <c:pt idx="52">
                  <c:v>3321</c:v>
                </c:pt>
                <c:pt idx="53">
                  <c:v>3356</c:v>
                </c:pt>
                <c:pt idx="54">
                  <c:v>3356</c:v>
                </c:pt>
                <c:pt idx="55">
                  <c:v>3496</c:v>
                </c:pt>
                <c:pt idx="56">
                  <c:v>3496</c:v>
                </c:pt>
                <c:pt idx="57">
                  <c:v>3804</c:v>
                </c:pt>
                <c:pt idx="58">
                  <c:v>3804</c:v>
                </c:pt>
                <c:pt idx="59">
                  <c:v>4051</c:v>
                </c:pt>
                <c:pt idx="60">
                  <c:v>4051</c:v>
                </c:pt>
                <c:pt idx="61">
                  <c:v>4991</c:v>
                </c:pt>
                <c:pt idx="62">
                  <c:v>4991</c:v>
                </c:pt>
              </c:numCache>
            </c:numRef>
          </c:xVal>
          <c:yVal>
            <c:numRef>
              <c:f>Kaplan4!$H$7:$H$69</c:f>
              <c:numCache>
                <c:formatCode>0.000</c:formatCode>
                <c:ptCount val="63"/>
                <c:pt idx="0">
                  <c:v>100</c:v>
                </c:pt>
                <c:pt idx="1">
                  <c:v>100</c:v>
                </c:pt>
                <c:pt idx="2">
                  <c:v>96.969696969696969</c:v>
                </c:pt>
                <c:pt idx="3">
                  <c:v>96.969696969696969</c:v>
                </c:pt>
                <c:pt idx="4">
                  <c:v>93.939393939393938</c:v>
                </c:pt>
                <c:pt idx="5">
                  <c:v>93.939393939393938</c:v>
                </c:pt>
                <c:pt idx="6">
                  <c:v>93.939393939393938</c:v>
                </c:pt>
                <c:pt idx="7">
                  <c:v>90.808080808080817</c:v>
                </c:pt>
                <c:pt idx="8">
                  <c:v>90.808080808080817</c:v>
                </c:pt>
                <c:pt idx="9">
                  <c:v>87.676767676767682</c:v>
                </c:pt>
                <c:pt idx="10">
                  <c:v>87.676767676767682</c:v>
                </c:pt>
                <c:pt idx="11">
                  <c:v>84.545454545454561</c:v>
                </c:pt>
                <c:pt idx="12">
                  <c:v>84.545454545454561</c:v>
                </c:pt>
                <c:pt idx="13">
                  <c:v>81.414141414141412</c:v>
                </c:pt>
                <c:pt idx="14">
                  <c:v>81.414141414141412</c:v>
                </c:pt>
                <c:pt idx="15">
                  <c:v>81.414141414141412</c:v>
                </c:pt>
                <c:pt idx="16">
                  <c:v>81.414141414141412</c:v>
                </c:pt>
                <c:pt idx="17">
                  <c:v>81.414141414141412</c:v>
                </c:pt>
                <c:pt idx="18">
                  <c:v>81.414141414141412</c:v>
                </c:pt>
                <c:pt idx="19">
                  <c:v>81.414141414141412</c:v>
                </c:pt>
                <c:pt idx="20">
                  <c:v>77.874396135265698</c:v>
                </c:pt>
                <c:pt idx="21">
                  <c:v>77.874396135265698</c:v>
                </c:pt>
                <c:pt idx="22">
                  <c:v>77.874396135265698</c:v>
                </c:pt>
                <c:pt idx="23">
                  <c:v>77.874396135265698</c:v>
                </c:pt>
                <c:pt idx="24">
                  <c:v>77.874396135265698</c:v>
                </c:pt>
                <c:pt idx="25">
                  <c:v>77.874396135265698</c:v>
                </c:pt>
                <c:pt idx="26">
                  <c:v>73.980676328502412</c:v>
                </c:pt>
                <c:pt idx="27">
                  <c:v>73.980676328502412</c:v>
                </c:pt>
                <c:pt idx="28">
                  <c:v>70.086956521739125</c:v>
                </c:pt>
                <c:pt idx="29">
                  <c:v>70.086956521739125</c:v>
                </c:pt>
                <c:pt idx="30">
                  <c:v>70.086956521739125</c:v>
                </c:pt>
                <c:pt idx="31">
                  <c:v>70.086956521739125</c:v>
                </c:pt>
                <c:pt idx="32">
                  <c:v>70.086956521739125</c:v>
                </c:pt>
                <c:pt idx="33">
                  <c:v>70.086956521739125</c:v>
                </c:pt>
                <c:pt idx="34">
                  <c:v>70.086956521739125</c:v>
                </c:pt>
                <c:pt idx="35">
                  <c:v>70.086956521739125</c:v>
                </c:pt>
                <c:pt idx="36">
                  <c:v>70.086956521739125</c:v>
                </c:pt>
                <c:pt idx="37">
                  <c:v>70.086956521739125</c:v>
                </c:pt>
                <c:pt idx="38">
                  <c:v>70.086956521739125</c:v>
                </c:pt>
                <c:pt idx="39">
                  <c:v>70.086956521739125</c:v>
                </c:pt>
                <c:pt idx="40">
                  <c:v>70.086956521739125</c:v>
                </c:pt>
                <c:pt idx="41">
                  <c:v>70.086956521739125</c:v>
                </c:pt>
                <c:pt idx="42">
                  <c:v>70.086956521739125</c:v>
                </c:pt>
                <c:pt idx="43">
                  <c:v>70.086956521739125</c:v>
                </c:pt>
                <c:pt idx="44">
                  <c:v>70.086956521739125</c:v>
                </c:pt>
                <c:pt idx="45">
                  <c:v>70.086956521739125</c:v>
                </c:pt>
                <c:pt idx="46">
                  <c:v>70.086956521739125</c:v>
                </c:pt>
                <c:pt idx="47">
                  <c:v>70.086956521739125</c:v>
                </c:pt>
                <c:pt idx="48">
                  <c:v>70.086956521739125</c:v>
                </c:pt>
                <c:pt idx="49">
                  <c:v>70.086956521739125</c:v>
                </c:pt>
                <c:pt idx="50">
                  <c:v>70.086956521739125</c:v>
                </c:pt>
                <c:pt idx="51">
                  <c:v>70.086956521739125</c:v>
                </c:pt>
                <c:pt idx="52">
                  <c:v>70.086956521739125</c:v>
                </c:pt>
                <c:pt idx="53">
                  <c:v>70.086956521739125</c:v>
                </c:pt>
                <c:pt idx="54">
                  <c:v>70.086956521739125</c:v>
                </c:pt>
                <c:pt idx="55">
                  <c:v>70.086956521739125</c:v>
                </c:pt>
                <c:pt idx="56">
                  <c:v>70.086956521739125</c:v>
                </c:pt>
                <c:pt idx="57">
                  <c:v>70.086956521739125</c:v>
                </c:pt>
                <c:pt idx="58">
                  <c:v>70.086956521739125</c:v>
                </c:pt>
                <c:pt idx="59">
                  <c:v>70.086956521739125</c:v>
                </c:pt>
                <c:pt idx="60">
                  <c:v>70.086956521739125</c:v>
                </c:pt>
                <c:pt idx="61">
                  <c:v>70.086956521739125</c:v>
                </c:pt>
                <c:pt idx="62">
                  <c:v>70.086956521739125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327-934E-8E91-45C2ABD85096}"/>
            </c:ext>
          </c:extLst>
        </c:ser>
        <c:ser>
          <c:idx val="4"/>
          <c:order val="4"/>
          <c:tx>
            <c:v>両側生体</c:v>
          </c:tx>
          <c:spPr>
            <a:ln>
              <a:solidFill>
                <a:srgbClr val="FF3399"/>
              </a:solidFill>
              <a:prstDash val="solid"/>
            </a:ln>
          </c:spPr>
          <c:marker>
            <c:symbol val="none"/>
          </c:marker>
          <c:xVal>
            <c:numRef>
              <c:f>Kaplan5!$G$7:$G$304</c:f>
              <c:numCache>
                <c:formatCode>0.000</c:formatCode>
                <c:ptCount val="298"/>
                <c:pt idx="0">
                  <c:v>0</c:v>
                </c:pt>
                <c:pt idx="1">
                  <c:v>2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  <c:pt idx="5">
                  <c:v>17</c:v>
                </c:pt>
                <c:pt idx="6">
                  <c:v>18</c:v>
                </c:pt>
                <c:pt idx="7">
                  <c:v>23</c:v>
                </c:pt>
                <c:pt idx="8">
                  <c:v>23</c:v>
                </c:pt>
                <c:pt idx="9">
                  <c:v>27</c:v>
                </c:pt>
                <c:pt idx="10">
                  <c:v>28</c:v>
                </c:pt>
                <c:pt idx="11">
                  <c:v>28</c:v>
                </c:pt>
                <c:pt idx="12">
                  <c:v>30</c:v>
                </c:pt>
                <c:pt idx="13">
                  <c:v>30</c:v>
                </c:pt>
                <c:pt idx="14">
                  <c:v>31</c:v>
                </c:pt>
                <c:pt idx="15">
                  <c:v>31</c:v>
                </c:pt>
                <c:pt idx="16">
                  <c:v>33</c:v>
                </c:pt>
                <c:pt idx="17">
                  <c:v>33</c:v>
                </c:pt>
                <c:pt idx="18">
                  <c:v>42</c:v>
                </c:pt>
                <c:pt idx="19">
                  <c:v>45</c:v>
                </c:pt>
                <c:pt idx="20">
                  <c:v>45</c:v>
                </c:pt>
                <c:pt idx="21">
                  <c:v>46</c:v>
                </c:pt>
                <c:pt idx="22">
                  <c:v>92</c:v>
                </c:pt>
                <c:pt idx="23">
                  <c:v>92</c:v>
                </c:pt>
                <c:pt idx="24">
                  <c:v>95</c:v>
                </c:pt>
                <c:pt idx="25">
                  <c:v>95</c:v>
                </c:pt>
                <c:pt idx="26">
                  <c:v>98</c:v>
                </c:pt>
                <c:pt idx="27">
                  <c:v>98</c:v>
                </c:pt>
                <c:pt idx="28">
                  <c:v>101</c:v>
                </c:pt>
                <c:pt idx="29">
                  <c:v>112</c:v>
                </c:pt>
                <c:pt idx="30">
                  <c:v>112</c:v>
                </c:pt>
                <c:pt idx="31">
                  <c:v>130</c:v>
                </c:pt>
                <c:pt idx="32">
                  <c:v>130</c:v>
                </c:pt>
                <c:pt idx="33">
                  <c:v>142</c:v>
                </c:pt>
                <c:pt idx="34">
                  <c:v>142</c:v>
                </c:pt>
                <c:pt idx="35">
                  <c:v>166</c:v>
                </c:pt>
                <c:pt idx="36">
                  <c:v>166</c:v>
                </c:pt>
                <c:pt idx="37">
                  <c:v>222</c:v>
                </c:pt>
                <c:pt idx="38">
                  <c:v>222</c:v>
                </c:pt>
                <c:pt idx="39">
                  <c:v>262</c:v>
                </c:pt>
                <c:pt idx="40">
                  <c:v>262</c:v>
                </c:pt>
                <c:pt idx="41">
                  <c:v>301</c:v>
                </c:pt>
                <c:pt idx="42">
                  <c:v>301</c:v>
                </c:pt>
                <c:pt idx="43">
                  <c:v>318</c:v>
                </c:pt>
                <c:pt idx="44">
                  <c:v>318</c:v>
                </c:pt>
                <c:pt idx="45">
                  <c:v>319</c:v>
                </c:pt>
                <c:pt idx="46">
                  <c:v>347</c:v>
                </c:pt>
                <c:pt idx="47">
                  <c:v>347</c:v>
                </c:pt>
                <c:pt idx="48">
                  <c:v>391</c:v>
                </c:pt>
                <c:pt idx="49">
                  <c:v>391</c:v>
                </c:pt>
                <c:pt idx="50">
                  <c:v>412</c:v>
                </c:pt>
                <c:pt idx="51">
                  <c:v>412</c:v>
                </c:pt>
                <c:pt idx="52">
                  <c:v>417</c:v>
                </c:pt>
                <c:pt idx="53">
                  <c:v>417</c:v>
                </c:pt>
                <c:pt idx="54">
                  <c:v>430</c:v>
                </c:pt>
                <c:pt idx="55">
                  <c:v>430</c:v>
                </c:pt>
                <c:pt idx="56">
                  <c:v>466</c:v>
                </c:pt>
                <c:pt idx="57">
                  <c:v>466</c:v>
                </c:pt>
                <c:pt idx="58">
                  <c:v>469</c:v>
                </c:pt>
                <c:pt idx="59">
                  <c:v>494</c:v>
                </c:pt>
                <c:pt idx="60">
                  <c:v>494</c:v>
                </c:pt>
                <c:pt idx="61">
                  <c:v>502</c:v>
                </c:pt>
                <c:pt idx="62">
                  <c:v>502</c:v>
                </c:pt>
                <c:pt idx="63">
                  <c:v>509</c:v>
                </c:pt>
                <c:pt idx="64">
                  <c:v>509</c:v>
                </c:pt>
                <c:pt idx="65">
                  <c:v>513</c:v>
                </c:pt>
                <c:pt idx="66">
                  <c:v>513</c:v>
                </c:pt>
                <c:pt idx="67">
                  <c:v>529</c:v>
                </c:pt>
                <c:pt idx="68">
                  <c:v>547</c:v>
                </c:pt>
                <c:pt idx="69">
                  <c:v>547</c:v>
                </c:pt>
                <c:pt idx="70">
                  <c:v>552</c:v>
                </c:pt>
                <c:pt idx="71">
                  <c:v>553</c:v>
                </c:pt>
                <c:pt idx="72">
                  <c:v>553</c:v>
                </c:pt>
                <c:pt idx="73">
                  <c:v>554</c:v>
                </c:pt>
                <c:pt idx="74">
                  <c:v>554</c:v>
                </c:pt>
                <c:pt idx="75">
                  <c:v>608</c:v>
                </c:pt>
                <c:pt idx="76">
                  <c:v>608</c:v>
                </c:pt>
                <c:pt idx="77">
                  <c:v>620</c:v>
                </c:pt>
                <c:pt idx="78">
                  <c:v>627</c:v>
                </c:pt>
                <c:pt idx="79">
                  <c:v>662</c:v>
                </c:pt>
                <c:pt idx="80">
                  <c:v>662</c:v>
                </c:pt>
                <c:pt idx="81">
                  <c:v>679</c:v>
                </c:pt>
                <c:pt idx="82">
                  <c:v>679</c:v>
                </c:pt>
                <c:pt idx="83">
                  <c:v>681</c:v>
                </c:pt>
                <c:pt idx="84">
                  <c:v>681</c:v>
                </c:pt>
                <c:pt idx="85">
                  <c:v>711</c:v>
                </c:pt>
                <c:pt idx="86">
                  <c:v>711</c:v>
                </c:pt>
                <c:pt idx="87">
                  <c:v>713</c:v>
                </c:pt>
                <c:pt idx="88">
                  <c:v>713</c:v>
                </c:pt>
                <c:pt idx="89">
                  <c:v>735</c:v>
                </c:pt>
                <c:pt idx="90">
                  <c:v>735</c:v>
                </c:pt>
                <c:pt idx="91">
                  <c:v>746</c:v>
                </c:pt>
                <c:pt idx="92">
                  <c:v>765</c:v>
                </c:pt>
                <c:pt idx="93">
                  <c:v>765</c:v>
                </c:pt>
                <c:pt idx="94">
                  <c:v>781</c:v>
                </c:pt>
                <c:pt idx="95">
                  <c:v>809</c:v>
                </c:pt>
                <c:pt idx="96">
                  <c:v>809</c:v>
                </c:pt>
                <c:pt idx="97">
                  <c:v>837</c:v>
                </c:pt>
                <c:pt idx="98">
                  <c:v>837</c:v>
                </c:pt>
                <c:pt idx="99">
                  <c:v>865</c:v>
                </c:pt>
                <c:pt idx="100">
                  <c:v>865</c:v>
                </c:pt>
                <c:pt idx="101">
                  <c:v>874</c:v>
                </c:pt>
                <c:pt idx="102">
                  <c:v>874</c:v>
                </c:pt>
                <c:pt idx="103">
                  <c:v>879</c:v>
                </c:pt>
                <c:pt idx="104">
                  <c:v>892</c:v>
                </c:pt>
                <c:pt idx="105">
                  <c:v>892</c:v>
                </c:pt>
                <c:pt idx="106">
                  <c:v>953</c:v>
                </c:pt>
                <c:pt idx="107">
                  <c:v>953</c:v>
                </c:pt>
                <c:pt idx="108">
                  <c:v>956</c:v>
                </c:pt>
                <c:pt idx="109">
                  <c:v>984</c:v>
                </c:pt>
                <c:pt idx="110">
                  <c:v>984</c:v>
                </c:pt>
                <c:pt idx="111">
                  <c:v>1019</c:v>
                </c:pt>
                <c:pt idx="112">
                  <c:v>1019</c:v>
                </c:pt>
                <c:pt idx="113">
                  <c:v>1029</c:v>
                </c:pt>
                <c:pt idx="114">
                  <c:v>1034</c:v>
                </c:pt>
                <c:pt idx="115">
                  <c:v>1040</c:v>
                </c:pt>
                <c:pt idx="116">
                  <c:v>1075</c:v>
                </c:pt>
                <c:pt idx="117">
                  <c:v>1075</c:v>
                </c:pt>
                <c:pt idx="118">
                  <c:v>1115</c:v>
                </c:pt>
                <c:pt idx="119">
                  <c:v>1115</c:v>
                </c:pt>
                <c:pt idx="120">
                  <c:v>1125</c:v>
                </c:pt>
                <c:pt idx="121">
                  <c:v>1138</c:v>
                </c:pt>
                <c:pt idx="122">
                  <c:v>1182</c:v>
                </c:pt>
                <c:pt idx="123">
                  <c:v>1182</c:v>
                </c:pt>
                <c:pt idx="124">
                  <c:v>1214</c:v>
                </c:pt>
                <c:pt idx="125">
                  <c:v>1214</c:v>
                </c:pt>
                <c:pt idx="126">
                  <c:v>1218</c:v>
                </c:pt>
                <c:pt idx="127">
                  <c:v>1224</c:v>
                </c:pt>
                <c:pt idx="128">
                  <c:v>1229</c:v>
                </c:pt>
                <c:pt idx="129">
                  <c:v>1277</c:v>
                </c:pt>
                <c:pt idx="130">
                  <c:v>1277</c:v>
                </c:pt>
                <c:pt idx="131">
                  <c:v>1295</c:v>
                </c:pt>
                <c:pt idx="132">
                  <c:v>1295</c:v>
                </c:pt>
                <c:pt idx="133">
                  <c:v>1306</c:v>
                </c:pt>
                <c:pt idx="134">
                  <c:v>1318</c:v>
                </c:pt>
                <c:pt idx="135">
                  <c:v>1318</c:v>
                </c:pt>
                <c:pt idx="136">
                  <c:v>1320</c:v>
                </c:pt>
                <c:pt idx="137">
                  <c:v>1355</c:v>
                </c:pt>
                <c:pt idx="138">
                  <c:v>1355</c:v>
                </c:pt>
                <c:pt idx="139">
                  <c:v>1370</c:v>
                </c:pt>
                <c:pt idx="140">
                  <c:v>1433</c:v>
                </c:pt>
                <c:pt idx="141">
                  <c:v>1433</c:v>
                </c:pt>
                <c:pt idx="142">
                  <c:v>1441</c:v>
                </c:pt>
                <c:pt idx="143">
                  <c:v>1466</c:v>
                </c:pt>
                <c:pt idx="144">
                  <c:v>1466</c:v>
                </c:pt>
                <c:pt idx="145">
                  <c:v>1525</c:v>
                </c:pt>
                <c:pt idx="146">
                  <c:v>1525</c:v>
                </c:pt>
                <c:pt idx="147">
                  <c:v>1565</c:v>
                </c:pt>
                <c:pt idx="148">
                  <c:v>1565</c:v>
                </c:pt>
                <c:pt idx="149">
                  <c:v>1584</c:v>
                </c:pt>
                <c:pt idx="150">
                  <c:v>1584</c:v>
                </c:pt>
                <c:pt idx="151">
                  <c:v>1596</c:v>
                </c:pt>
                <c:pt idx="152">
                  <c:v>1596</c:v>
                </c:pt>
                <c:pt idx="153">
                  <c:v>1628</c:v>
                </c:pt>
                <c:pt idx="154">
                  <c:v>1628</c:v>
                </c:pt>
                <c:pt idx="155">
                  <c:v>1677</c:v>
                </c:pt>
                <c:pt idx="156">
                  <c:v>1677</c:v>
                </c:pt>
                <c:pt idx="157">
                  <c:v>1693</c:v>
                </c:pt>
                <c:pt idx="158">
                  <c:v>1735</c:v>
                </c:pt>
                <c:pt idx="159">
                  <c:v>1735</c:v>
                </c:pt>
                <c:pt idx="160">
                  <c:v>1754</c:v>
                </c:pt>
                <c:pt idx="161">
                  <c:v>1754</c:v>
                </c:pt>
                <c:pt idx="162">
                  <c:v>1858</c:v>
                </c:pt>
                <c:pt idx="163">
                  <c:v>1858</c:v>
                </c:pt>
                <c:pt idx="164">
                  <c:v>1879</c:v>
                </c:pt>
                <c:pt idx="165">
                  <c:v>1879</c:v>
                </c:pt>
                <c:pt idx="166">
                  <c:v>1966</c:v>
                </c:pt>
                <c:pt idx="167">
                  <c:v>1966</c:v>
                </c:pt>
                <c:pt idx="168">
                  <c:v>2062</c:v>
                </c:pt>
                <c:pt idx="169">
                  <c:v>2062</c:v>
                </c:pt>
                <c:pt idx="170">
                  <c:v>2174</c:v>
                </c:pt>
                <c:pt idx="171">
                  <c:v>2174</c:v>
                </c:pt>
                <c:pt idx="172">
                  <c:v>2293</c:v>
                </c:pt>
                <c:pt idx="173">
                  <c:v>2293</c:v>
                </c:pt>
                <c:pt idx="174">
                  <c:v>2299</c:v>
                </c:pt>
                <c:pt idx="175">
                  <c:v>2302</c:v>
                </c:pt>
                <c:pt idx="176">
                  <c:v>2341</c:v>
                </c:pt>
                <c:pt idx="177">
                  <c:v>2341</c:v>
                </c:pt>
                <c:pt idx="178">
                  <c:v>2355</c:v>
                </c:pt>
                <c:pt idx="179">
                  <c:v>2510</c:v>
                </c:pt>
                <c:pt idx="180">
                  <c:v>2510</c:v>
                </c:pt>
                <c:pt idx="181">
                  <c:v>2566</c:v>
                </c:pt>
                <c:pt idx="182">
                  <c:v>2566</c:v>
                </c:pt>
                <c:pt idx="183">
                  <c:v>2601</c:v>
                </c:pt>
                <c:pt idx="184">
                  <c:v>2601</c:v>
                </c:pt>
                <c:pt idx="185">
                  <c:v>2613</c:v>
                </c:pt>
                <c:pt idx="186">
                  <c:v>2613</c:v>
                </c:pt>
                <c:pt idx="187">
                  <c:v>2727</c:v>
                </c:pt>
                <c:pt idx="188">
                  <c:v>2727</c:v>
                </c:pt>
                <c:pt idx="189">
                  <c:v>2750</c:v>
                </c:pt>
                <c:pt idx="190">
                  <c:v>2750</c:v>
                </c:pt>
                <c:pt idx="191">
                  <c:v>2758</c:v>
                </c:pt>
                <c:pt idx="192">
                  <c:v>2758</c:v>
                </c:pt>
                <c:pt idx="193">
                  <c:v>2789</c:v>
                </c:pt>
                <c:pt idx="194">
                  <c:v>2789</c:v>
                </c:pt>
                <c:pt idx="195">
                  <c:v>2811</c:v>
                </c:pt>
                <c:pt idx="196">
                  <c:v>2811</c:v>
                </c:pt>
                <c:pt idx="197">
                  <c:v>2853</c:v>
                </c:pt>
                <c:pt idx="198">
                  <c:v>2853</c:v>
                </c:pt>
                <c:pt idx="199">
                  <c:v>2887</c:v>
                </c:pt>
                <c:pt idx="200">
                  <c:v>2887</c:v>
                </c:pt>
                <c:pt idx="201">
                  <c:v>2946</c:v>
                </c:pt>
                <c:pt idx="202">
                  <c:v>2946</c:v>
                </c:pt>
                <c:pt idx="203">
                  <c:v>2974</c:v>
                </c:pt>
                <c:pt idx="204">
                  <c:v>2974</c:v>
                </c:pt>
                <c:pt idx="205">
                  <c:v>3070</c:v>
                </c:pt>
                <c:pt idx="206">
                  <c:v>3070</c:v>
                </c:pt>
                <c:pt idx="207">
                  <c:v>3166</c:v>
                </c:pt>
                <c:pt idx="208">
                  <c:v>3166</c:v>
                </c:pt>
                <c:pt idx="209">
                  <c:v>3202</c:v>
                </c:pt>
                <c:pt idx="210">
                  <c:v>3202</c:v>
                </c:pt>
                <c:pt idx="211">
                  <c:v>3232</c:v>
                </c:pt>
                <c:pt idx="212">
                  <c:v>3232</c:v>
                </c:pt>
                <c:pt idx="213">
                  <c:v>3281</c:v>
                </c:pt>
                <c:pt idx="214">
                  <c:v>3281</c:v>
                </c:pt>
                <c:pt idx="215">
                  <c:v>3419</c:v>
                </c:pt>
                <c:pt idx="216">
                  <c:v>3419</c:v>
                </c:pt>
                <c:pt idx="217">
                  <c:v>3435</c:v>
                </c:pt>
                <c:pt idx="218">
                  <c:v>3715</c:v>
                </c:pt>
                <c:pt idx="219">
                  <c:v>3715</c:v>
                </c:pt>
                <c:pt idx="220">
                  <c:v>3733</c:v>
                </c:pt>
                <c:pt idx="221">
                  <c:v>3733</c:v>
                </c:pt>
                <c:pt idx="222">
                  <c:v>3841</c:v>
                </c:pt>
                <c:pt idx="223">
                  <c:v>3841</c:v>
                </c:pt>
                <c:pt idx="224">
                  <c:v>3897</c:v>
                </c:pt>
                <c:pt idx="225">
                  <c:v>3897</c:v>
                </c:pt>
                <c:pt idx="226">
                  <c:v>3940</c:v>
                </c:pt>
                <c:pt idx="227">
                  <c:v>3940</c:v>
                </c:pt>
                <c:pt idx="228">
                  <c:v>3982</c:v>
                </c:pt>
                <c:pt idx="229">
                  <c:v>3982</c:v>
                </c:pt>
                <c:pt idx="230">
                  <c:v>3984</c:v>
                </c:pt>
                <c:pt idx="231">
                  <c:v>4014</c:v>
                </c:pt>
                <c:pt idx="232">
                  <c:v>4014</c:v>
                </c:pt>
                <c:pt idx="233">
                  <c:v>4045</c:v>
                </c:pt>
                <c:pt idx="234">
                  <c:v>4045</c:v>
                </c:pt>
                <c:pt idx="235">
                  <c:v>4115</c:v>
                </c:pt>
                <c:pt idx="236">
                  <c:v>4115</c:v>
                </c:pt>
                <c:pt idx="237">
                  <c:v>4160</c:v>
                </c:pt>
                <c:pt idx="238">
                  <c:v>4160</c:v>
                </c:pt>
                <c:pt idx="239">
                  <c:v>4190</c:v>
                </c:pt>
                <c:pt idx="240">
                  <c:v>4190</c:v>
                </c:pt>
                <c:pt idx="241">
                  <c:v>4366</c:v>
                </c:pt>
                <c:pt idx="242">
                  <c:v>4366</c:v>
                </c:pt>
                <c:pt idx="243">
                  <c:v>4367</c:v>
                </c:pt>
                <c:pt idx="244">
                  <c:v>4409</c:v>
                </c:pt>
                <c:pt idx="245">
                  <c:v>4409</c:v>
                </c:pt>
                <c:pt idx="246">
                  <c:v>4430</c:v>
                </c:pt>
                <c:pt idx="247">
                  <c:v>4430</c:v>
                </c:pt>
                <c:pt idx="248">
                  <c:v>4521</c:v>
                </c:pt>
                <c:pt idx="249">
                  <c:v>4521</c:v>
                </c:pt>
                <c:pt idx="250">
                  <c:v>4535</c:v>
                </c:pt>
                <c:pt idx="251">
                  <c:v>4573</c:v>
                </c:pt>
                <c:pt idx="252">
                  <c:v>4573</c:v>
                </c:pt>
                <c:pt idx="253">
                  <c:v>4922</c:v>
                </c:pt>
                <c:pt idx="254">
                  <c:v>4922</c:v>
                </c:pt>
                <c:pt idx="255">
                  <c:v>5003</c:v>
                </c:pt>
                <c:pt idx="256">
                  <c:v>5003</c:v>
                </c:pt>
                <c:pt idx="257">
                  <c:v>5011</c:v>
                </c:pt>
                <c:pt idx="258">
                  <c:v>5025</c:v>
                </c:pt>
                <c:pt idx="259">
                  <c:v>5039</c:v>
                </c:pt>
                <c:pt idx="260">
                  <c:v>5137</c:v>
                </c:pt>
                <c:pt idx="261">
                  <c:v>5137</c:v>
                </c:pt>
                <c:pt idx="262">
                  <c:v>5242</c:v>
                </c:pt>
                <c:pt idx="263">
                  <c:v>5242</c:v>
                </c:pt>
                <c:pt idx="264">
                  <c:v>5312</c:v>
                </c:pt>
                <c:pt idx="265">
                  <c:v>5312</c:v>
                </c:pt>
                <c:pt idx="266">
                  <c:v>5316</c:v>
                </c:pt>
                <c:pt idx="267">
                  <c:v>5403</c:v>
                </c:pt>
                <c:pt idx="268">
                  <c:v>5403</c:v>
                </c:pt>
                <c:pt idx="269">
                  <c:v>5508</c:v>
                </c:pt>
                <c:pt idx="270">
                  <c:v>5508</c:v>
                </c:pt>
                <c:pt idx="271">
                  <c:v>5528</c:v>
                </c:pt>
                <c:pt idx="272">
                  <c:v>5528</c:v>
                </c:pt>
                <c:pt idx="273">
                  <c:v>5543</c:v>
                </c:pt>
                <c:pt idx="274">
                  <c:v>5676</c:v>
                </c:pt>
                <c:pt idx="275">
                  <c:v>5676</c:v>
                </c:pt>
                <c:pt idx="276">
                  <c:v>5788</c:v>
                </c:pt>
                <c:pt idx="277">
                  <c:v>5788</c:v>
                </c:pt>
                <c:pt idx="278">
                  <c:v>5795</c:v>
                </c:pt>
                <c:pt idx="279">
                  <c:v>5807</c:v>
                </c:pt>
                <c:pt idx="280">
                  <c:v>5886</c:v>
                </c:pt>
                <c:pt idx="281">
                  <c:v>5886</c:v>
                </c:pt>
                <c:pt idx="282">
                  <c:v>6020</c:v>
                </c:pt>
                <c:pt idx="283">
                  <c:v>6020</c:v>
                </c:pt>
                <c:pt idx="284">
                  <c:v>6123</c:v>
                </c:pt>
                <c:pt idx="285">
                  <c:v>6123</c:v>
                </c:pt>
                <c:pt idx="286">
                  <c:v>6150</c:v>
                </c:pt>
                <c:pt idx="287">
                  <c:v>6150</c:v>
                </c:pt>
                <c:pt idx="288">
                  <c:v>6204</c:v>
                </c:pt>
                <c:pt idx="289">
                  <c:v>6204</c:v>
                </c:pt>
                <c:pt idx="290">
                  <c:v>6283</c:v>
                </c:pt>
                <c:pt idx="291">
                  <c:v>6283</c:v>
                </c:pt>
                <c:pt idx="292">
                  <c:v>6444</c:v>
                </c:pt>
                <c:pt idx="293">
                  <c:v>6444</c:v>
                </c:pt>
                <c:pt idx="294">
                  <c:v>6563</c:v>
                </c:pt>
                <c:pt idx="295">
                  <c:v>6563</c:v>
                </c:pt>
                <c:pt idx="296">
                  <c:v>7004</c:v>
                </c:pt>
                <c:pt idx="297">
                  <c:v>7004</c:v>
                </c:pt>
              </c:numCache>
            </c:numRef>
          </c:xVal>
          <c:yVal>
            <c:numRef>
              <c:f>Kaplan5!$H$7:$H$304</c:f>
              <c:numCache>
                <c:formatCode>0.000</c:formatCode>
                <c:ptCount val="298"/>
                <c:pt idx="0">
                  <c:v>100</c:v>
                </c:pt>
                <c:pt idx="1">
                  <c:v>99.428571428571431</c:v>
                </c:pt>
                <c:pt idx="2">
                  <c:v>99.428571428571431</c:v>
                </c:pt>
                <c:pt idx="3">
                  <c:v>98.853839801816676</c:v>
                </c:pt>
                <c:pt idx="4">
                  <c:v>98.853839801816676</c:v>
                </c:pt>
                <c:pt idx="5">
                  <c:v>98.279108175061921</c:v>
                </c:pt>
                <c:pt idx="6">
                  <c:v>98.279108175061921</c:v>
                </c:pt>
                <c:pt idx="7">
                  <c:v>98.279108175061921</c:v>
                </c:pt>
                <c:pt idx="8">
                  <c:v>97.11604180612629</c:v>
                </c:pt>
                <c:pt idx="9">
                  <c:v>97.11604180612629</c:v>
                </c:pt>
                <c:pt idx="10">
                  <c:v>97.11604180612629</c:v>
                </c:pt>
                <c:pt idx="11">
                  <c:v>96.531005409703837</c:v>
                </c:pt>
                <c:pt idx="12">
                  <c:v>96.531005409703837</c:v>
                </c:pt>
                <c:pt idx="13">
                  <c:v>95.945969013281385</c:v>
                </c:pt>
                <c:pt idx="14">
                  <c:v>95.945969013281385</c:v>
                </c:pt>
                <c:pt idx="15">
                  <c:v>95.360932616858946</c:v>
                </c:pt>
                <c:pt idx="16">
                  <c:v>95.360932616858946</c:v>
                </c:pt>
                <c:pt idx="17">
                  <c:v>94.775896220436493</c:v>
                </c:pt>
                <c:pt idx="18">
                  <c:v>94.775896220436493</c:v>
                </c:pt>
                <c:pt idx="19">
                  <c:v>94.775896220436493</c:v>
                </c:pt>
                <c:pt idx="20">
                  <c:v>94.187226057576652</c:v>
                </c:pt>
                <c:pt idx="21">
                  <c:v>94.187226057576652</c:v>
                </c:pt>
                <c:pt idx="22">
                  <c:v>94.187226057576652</c:v>
                </c:pt>
                <c:pt idx="23">
                  <c:v>93.594853566648496</c:v>
                </c:pt>
                <c:pt idx="24">
                  <c:v>93.594853566648496</c:v>
                </c:pt>
                <c:pt idx="25">
                  <c:v>93.00248107572034</c:v>
                </c:pt>
                <c:pt idx="26">
                  <c:v>93.00248107572034</c:v>
                </c:pt>
                <c:pt idx="27">
                  <c:v>92.410108584792184</c:v>
                </c:pt>
                <c:pt idx="28">
                  <c:v>92.410108584792184</c:v>
                </c:pt>
                <c:pt idx="29">
                  <c:v>92.410108584792184</c:v>
                </c:pt>
                <c:pt idx="30">
                  <c:v>91.813914335858044</c:v>
                </c:pt>
                <c:pt idx="31">
                  <c:v>91.813914335858044</c:v>
                </c:pt>
                <c:pt idx="32">
                  <c:v>91.813914335858044</c:v>
                </c:pt>
                <c:pt idx="33">
                  <c:v>91.813914335858044</c:v>
                </c:pt>
                <c:pt idx="34">
                  <c:v>91.213823392486418</c:v>
                </c:pt>
                <c:pt idx="35">
                  <c:v>91.213823392486418</c:v>
                </c:pt>
                <c:pt idx="36">
                  <c:v>90.613732449114792</c:v>
                </c:pt>
                <c:pt idx="37">
                  <c:v>90.613732449114792</c:v>
                </c:pt>
                <c:pt idx="38">
                  <c:v>90.613732449114792</c:v>
                </c:pt>
                <c:pt idx="39">
                  <c:v>90.613732449114792</c:v>
                </c:pt>
                <c:pt idx="40">
                  <c:v>90.613732449114792</c:v>
                </c:pt>
                <c:pt idx="41">
                  <c:v>90.613732449114792</c:v>
                </c:pt>
                <c:pt idx="42">
                  <c:v>90.005586593751602</c:v>
                </c:pt>
                <c:pt idx="43">
                  <c:v>90.005586593751602</c:v>
                </c:pt>
                <c:pt idx="44">
                  <c:v>89.397440738388411</c:v>
                </c:pt>
                <c:pt idx="45">
                  <c:v>89.397440738388411</c:v>
                </c:pt>
                <c:pt idx="46">
                  <c:v>89.397440738388411</c:v>
                </c:pt>
                <c:pt idx="47">
                  <c:v>89.397440738388411</c:v>
                </c:pt>
                <c:pt idx="48">
                  <c:v>89.397440738388411</c:v>
                </c:pt>
                <c:pt idx="49">
                  <c:v>89.397440738388411</c:v>
                </c:pt>
                <c:pt idx="50">
                  <c:v>89.397440738388411</c:v>
                </c:pt>
                <c:pt idx="51">
                  <c:v>89.397440738388411</c:v>
                </c:pt>
                <c:pt idx="52">
                  <c:v>89.397440738388411</c:v>
                </c:pt>
                <c:pt idx="53">
                  <c:v>88.77228381014794</c:v>
                </c:pt>
                <c:pt idx="54">
                  <c:v>88.77228381014794</c:v>
                </c:pt>
                <c:pt idx="55">
                  <c:v>88.147126881907454</c:v>
                </c:pt>
                <c:pt idx="56">
                  <c:v>88.147126881907454</c:v>
                </c:pt>
                <c:pt idx="57">
                  <c:v>88.147126881907454</c:v>
                </c:pt>
                <c:pt idx="58">
                  <c:v>88.147126881907454</c:v>
                </c:pt>
                <c:pt idx="59">
                  <c:v>88.147126881907454</c:v>
                </c:pt>
                <c:pt idx="60">
                  <c:v>88.147126881907454</c:v>
                </c:pt>
                <c:pt idx="61">
                  <c:v>88.147126881907454</c:v>
                </c:pt>
                <c:pt idx="62">
                  <c:v>87.508379585661743</c:v>
                </c:pt>
                <c:pt idx="63">
                  <c:v>87.508379585661743</c:v>
                </c:pt>
                <c:pt idx="64">
                  <c:v>86.869632289416046</c:v>
                </c:pt>
                <c:pt idx="65">
                  <c:v>86.869632289416046</c:v>
                </c:pt>
                <c:pt idx="66">
                  <c:v>86.230884993170349</c:v>
                </c:pt>
                <c:pt idx="67">
                  <c:v>86.230884993170349</c:v>
                </c:pt>
                <c:pt idx="68">
                  <c:v>86.230884993170349</c:v>
                </c:pt>
                <c:pt idx="69">
                  <c:v>84.943856858943917</c:v>
                </c:pt>
                <c:pt idx="70">
                  <c:v>84.943856858943917</c:v>
                </c:pt>
                <c:pt idx="71">
                  <c:v>84.943856858943917</c:v>
                </c:pt>
                <c:pt idx="72">
                  <c:v>84.2954304707077</c:v>
                </c:pt>
                <c:pt idx="73">
                  <c:v>84.2954304707077</c:v>
                </c:pt>
                <c:pt idx="74">
                  <c:v>83.647004082471483</c:v>
                </c:pt>
                <c:pt idx="75">
                  <c:v>83.647004082471483</c:v>
                </c:pt>
                <c:pt idx="76">
                  <c:v>83.647004082471483</c:v>
                </c:pt>
                <c:pt idx="77">
                  <c:v>83.647004082471483</c:v>
                </c:pt>
                <c:pt idx="78">
                  <c:v>83.647004082471483</c:v>
                </c:pt>
                <c:pt idx="79">
                  <c:v>83.647004082471483</c:v>
                </c:pt>
                <c:pt idx="80">
                  <c:v>83.647004082471483</c:v>
                </c:pt>
                <c:pt idx="81">
                  <c:v>83.647004082471483</c:v>
                </c:pt>
                <c:pt idx="82">
                  <c:v>82.97782804981172</c:v>
                </c:pt>
                <c:pt idx="83">
                  <c:v>82.97782804981172</c:v>
                </c:pt>
                <c:pt idx="84">
                  <c:v>82.308652017151957</c:v>
                </c:pt>
                <c:pt idx="85">
                  <c:v>82.308652017151957</c:v>
                </c:pt>
                <c:pt idx="86">
                  <c:v>82.308652017151957</c:v>
                </c:pt>
                <c:pt idx="87">
                  <c:v>82.308652017151957</c:v>
                </c:pt>
                <c:pt idx="88">
                  <c:v>81.633990935044139</c:v>
                </c:pt>
                <c:pt idx="89">
                  <c:v>81.633990935044139</c:v>
                </c:pt>
                <c:pt idx="90">
                  <c:v>80.959329852936349</c:v>
                </c:pt>
                <c:pt idx="91">
                  <c:v>80.959329852936349</c:v>
                </c:pt>
                <c:pt idx="92">
                  <c:v>80.959329852936349</c:v>
                </c:pt>
                <c:pt idx="93">
                  <c:v>80.278999349970491</c:v>
                </c:pt>
                <c:pt idx="94">
                  <c:v>80.278999349970491</c:v>
                </c:pt>
                <c:pt idx="95">
                  <c:v>80.278999349970491</c:v>
                </c:pt>
                <c:pt idx="96">
                  <c:v>80.278999349970491</c:v>
                </c:pt>
                <c:pt idx="97">
                  <c:v>80.278999349970491</c:v>
                </c:pt>
                <c:pt idx="98">
                  <c:v>80.278999349970491</c:v>
                </c:pt>
                <c:pt idx="99">
                  <c:v>80.278999349970491</c:v>
                </c:pt>
                <c:pt idx="100">
                  <c:v>80.278999349970491</c:v>
                </c:pt>
                <c:pt idx="101">
                  <c:v>80.278999349970491</c:v>
                </c:pt>
                <c:pt idx="102">
                  <c:v>79.574797601286534</c:v>
                </c:pt>
                <c:pt idx="103">
                  <c:v>79.574797601286534</c:v>
                </c:pt>
                <c:pt idx="104">
                  <c:v>79.574797601286534</c:v>
                </c:pt>
                <c:pt idx="105">
                  <c:v>78.864308336989339</c:v>
                </c:pt>
                <c:pt idx="106">
                  <c:v>78.864308336989339</c:v>
                </c:pt>
                <c:pt idx="107">
                  <c:v>78.153819072692144</c:v>
                </c:pt>
                <c:pt idx="108">
                  <c:v>78.153819072692144</c:v>
                </c:pt>
                <c:pt idx="109">
                  <c:v>78.153819072692144</c:v>
                </c:pt>
                <c:pt idx="110">
                  <c:v>78.153819072692144</c:v>
                </c:pt>
                <c:pt idx="111">
                  <c:v>78.153819072692144</c:v>
                </c:pt>
                <c:pt idx="112">
                  <c:v>78.153819072692144</c:v>
                </c:pt>
                <c:pt idx="113">
                  <c:v>78.153819072692144</c:v>
                </c:pt>
                <c:pt idx="114">
                  <c:v>78.153819072692144</c:v>
                </c:pt>
                <c:pt idx="115">
                  <c:v>78.153819072692144</c:v>
                </c:pt>
                <c:pt idx="116">
                  <c:v>78.153819072692144</c:v>
                </c:pt>
                <c:pt idx="117">
                  <c:v>78.153819072692144</c:v>
                </c:pt>
                <c:pt idx="118">
                  <c:v>78.153819072692144</c:v>
                </c:pt>
                <c:pt idx="119">
                  <c:v>77.387605160214761</c:v>
                </c:pt>
                <c:pt idx="120">
                  <c:v>77.387605160214761</c:v>
                </c:pt>
                <c:pt idx="121">
                  <c:v>77.387605160214761</c:v>
                </c:pt>
                <c:pt idx="122">
                  <c:v>77.387605160214761</c:v>
                </c:pt>
                <c:pt idx="123">
                  <c:v>77.387605160214761</c:v>
                </c:pt>
                <c:pt idx="124">
                  <c:v>77.387605160214761</c:v>
                </c:pt>
                <c:pt idx="125">
                  <c:v>76.597935719804411</c:v>
                </c:pt>
                <c:pt idx="126">
                  <c:v>76.597935719804411</c:v>
                </c:pt>
                <c:pt idx="127">
                  <c:v>76.597935719804411</c:v>
                </c:pt>
                <c:pt idx="128">
                  <c:v>76.597935719804411</c:v>
                </c:pt>
                <c:pt idx="129">
                  <c:v>76.597935719804411</c:v>
                </c:pt>
                <c:pt idx="130">
                  <c:v>76.597935719804411</c:v>
                </c:pt>
                <c:pt idx="131">
                  <c:v>76.597935719804411</c:v>
                </c:pt>
                <c:pt idx="132">
                  <c:v>75.774302002387159</c:v>
                </c:pt>
                <c:pt idx="133">
                  <c:v>75.774302002387159</c:v>
                </c:pt>
                <c:pt idx="134">
                  <c:v>75.774302002387159</c:v>
                </c:pt>
                <c:pt idx="135">
                  <c:v>74.941617364998294</c:v>
                </c:pt>
                <c:pt idx="136">
                  <c:v>74.941617364998294</c:v>
                </c:pt>
                <c:pt idx="137">
                  <c:v>74.941617364998294</c:v>
                </c:pt>
                <c:pt idx="138">
                  <c:v>74.941617364998294</c:v>
                </c:pt>
                <c:pt idx="139">
                  <c:v>74.941617364998294</c:v>
                </c:pt>
                <c:pt idx="140">
                  <c:v>74.941617364998294</c:v>
                </c:pt>
                <c:pt idx="141">
                  <c:v>74.941617364998294</c:v>
                </c:pt>
                <c:pt idx="142">
                  <c:v>74.941617364998294</c:v>
                </c:pt>
                <c:pt idx="143">
                  <c:v>74.941617364998294</c:v>
                </c:pt>
                <c:pt idx="144">
                  <c:v>74.941617364998294</c:v>
                </c:pt>
                <c:pt idx="145">
                  <c:v>74.941617364998294</c:v>
                </c:pt>
                <c:pt idx="146">
                  <c:v>74.941617364998294</c:v>
                </c:pt>
                <c:pt idx="147">
                  <c:v>74.941617364998294</c:v>
                </c:pt>
                <c:pt idx="148">
                  <c:v>74.941617364998294</c:v>
                </c:pt>
                <c:pt idx="149">
                  <c:v>74.941617364998294</c:v>
                </c:pt>
                <c:pt idx="150">
                  <c:v>74.941617364998294</c:v>
                </c:pt>
                <c:pt idx="151">
                  <c:v>74.941617364998294</c:v>
                </c:pt>
                <c:pt idx="152">
                  <c:v>74.01641221234398</c:v>
                </c:pt>
                <c:pt idx="153">
                  <c:v>74.01641221234398</c:v>
                </c:pt>
                <c:pt idx="154">
                  <c:v>74.01641221234398</c:v>
                </c:pt>
                <c:pt idx="155">
                  <c:v>74.01641221234398</c:v>
                </c:pt>
                <c:pt idx="156">
                  <c:v>74.01641221234398</c:v>
                </c:pt>
                <c:pt idx="157">
                  <c:v>74.01641221234398</c:v>
                </c:pt>
                <c:pt idx="158">
                  <c:v>74.01641221234398</c:v>
                </c:pt>
                <c:pt idx="159">
                  <c:v>74.01641221234398</c:v>
                </c:pt>
                <c:pt idx="160">
                  <c:v>74.01641221234398</c:v>
                </c:pt>
                <c:pt idx="161">
                  <c:v>74.01641221234398</c:v>
                </c:pt>
                <c:pt idx="162">
                  <c:v>74.01641221234398</c:v>
                </c:pt>
                <c:pt idx="163">
                  <c:v>74.01641221234398</c:v>
                </c:pt>
                <c:pt idx="164">
                  <c:v>74.01641221234398</c:v>
                </c:pt>
                <c:pt idx="165">
                  <c:v>73.016190425690681</c:v>
                </c:pt>
                <c:pt idx="166">
                  <c:v>73.016190425690681</c:v>
                </c:pt>
                <c:pt idx="167">
                  <c:v>72.015968639037382</c:v>
                </c:pt>
                <c:pt idx="168">
                  <c:v>72.015968639037382</c:v>
                </c:pt>
                <c:pt idx="169">
                  <c:v>72.015968639037382</c:v>
                </c:pt>
                <c:pt idx="170">
                  <c:v>72.015968639037382</c:v>
                </c:pt>
                <c:pt idx="171">
                  <c:v>72.015968639037382</c:v>
                </c:pt>
                <c:pt idx="172">
                  <c:v>72.015968639037382</c:v>
                </c:pt>
                <c:pt idx="173">
                  <c:v>72.015968639037382</c:v>
                </c:pt>
                <c:pt idx="174">
                  <c:v>72.015968639037382</c:v>
                </c:pt>
                <c:pt idx="175">
                  <c:v>72.015968639037382</c:v>
                </c:pt>
                <c:pt idx="176">
                  <c:v>72.015968639037382</c:v>
                </c:pt>
                <c:pt idx="177">
                  <c:v>70.941103435469671</c:v>
                </c:pt>
                <c:pt idx="178">
                  <c:v>70.941103435469671</c:v>
                </c:pt>
                <c:pt idx="179">
                  <c:v>70.941103435469671</c:v>
                </c:pt>
                <c:pt idx="180">
                  <c:v>70.941103435469671</c:v>
                </c:pt>
                <c:pt idx="181">
                  <c:v>70.941103435469671</c:v>
                </c:pt>
                <c:pt idx="182">
                  <c:v>70.941103435469671</c:v>
                </c:pt>
                <c:pt idx="183">
                  <c:v>70.941103435469671</c:v>
                </c:pt>
                <c:pt idx="184">
                  <c:v>70.941103435469671</c:v>
                </c:pt>
                <c:pt idx="185">
                  <c:v>70.941103435469671</c:v>
                </c:pt>
                <c:pt idx="186">
                  <c:v>69.796892089736289</c:v>
                </c:pt>
                <c:pt idx="187">
                  <c:v>69.796892089736289</c:v>
                </c:pt>
                <c:pt idx="188">
                  <c:v>69.796892089736289</c:v>
                </c:pt>
                <c:pt idx="189">
                  <c:v>69.796892089736289</c:v>
                </c:pt>
                <c:pt idx="190">
                  <c:v>69.796892089736289</c:v>
                </c:pt>
                <c:pt idx="191">
                  <c:v>69.796892089736289</c:v>
                </c:pt>
                <c:pt idx="192">
                  <c:v>68.613893918723818</c:v>
                </c:pt>
                <c:pt idx="193">
                  <c:v>68.613893918723818</c:v>
                </c:pt>
                <c:pt idx="194">
                  <c:v>67.430895747711332</c:v>
                </c:pt>
                <c:pt idx="195">
                  <c:v>67.430895747711332</c:v>
                </c:pt>
                <c:pt idx="196">
                  <c:v>66.247897576698847</c:v>
                </c:pt>
                <c:pt idx="197">
                  <c:v>66.247897576698847</c:v>
                </c:pt>
                <c:pt idx="198">
                  <c:v>66.247897576698847</c:v>
                </c:pt>
                <c:pt idx="199">
                  <c:v>66.247897576698847</c:v>
                </c:pt>
                <c:pt idx="200">
                  <c:v>66.247897576698847</c:v>
                </c:pt>
                <c:pt idx="201">
                  <c:v>66.247897576698847</c:v>
                </c:pt>
                <c:pt idx="202">
                  <c:v>66.247897576698847</c:v>
                </c:pt>
                <c:pt idx="203">
                  <c:v>66.247897576698847</c:v>
                </c:pt>
                <c:pt idx="204">
                  <c:v>66.247897576698847</c:v>
                </c:pt>
                <c:pt idx="205">
                  <c:v>66.247897576698847</c:v>
                </c:pt>
                <c:pt idx="206">
                  <c:v>66.247897576698847</c:v>
                </c:pt>
                <c:pt idx="207">
                  <c:v>66.247897576698847</c:v>
                </c:pt>
                <c:pt idx="208">
                  <c:v>64.948919192841998</c:v>
                </c:pt>
                <c:pt idx="209">
                  <c:v>64.948919192841998</c:v>
                </c:pt>
                <c:pt idx="210">
                  <c:v>64.948919192841998</c:v>
                </c:pt>
                <c:pt idx="211">
                  <c:v>64.948919192841998</c:v>
                </c:pt>
                <c:pt idx="212">
                  <c:v>63.623431046049305</c:v>
                </c:pt>
                <c:pt idx="213">
                  <c:v>63.623431046049305</c:v>
                </c:pt>
                <c:pt idx="214">
                  <c:v>63.623431046049305</c:v>
                </c:pt>
                <c:pt idx="215">
                  <c:v>63.623431046049305</c:v>
                </c:pt>
                <c:pt idx="216">
                  <c:v>63.623431046049305</c:v>
                </c:pt>
                <c:pt idx="217">
                  <c:v>63.623431046049305</c:v>
                </c:pt>
                <c:pt idx="218">
                  <c:v>63.623431046049305</c:v>
                </c:pt>
                <c:pt idx="219">
                  <c:v>63.623431046049305</c:v>
                </c:pt>
                <c:pt idx="220">
                  <c:v>63.623431046049305</c:v>
                </c:pt>
                <c:pt idx="221">
                  <c:v>63.623431046049305</c:v>
                </c:pt>
                <c:pt idx="222">
                  <c:v>63.623431046049305</c:v>
                </c:pt>
                <c:pt idx="223">
                  <c:v>62.143816370559776</c:v>
                </c:pt>
                <c:pt idx="224">
                  <c:v>62.143816370559776</c:v>
                </c:pt>
                <c:pt idx="225">
                  <c:v>62.143816370559776</c:v>
                </c:pt>
                <c:pt idx="226">
                  <c:v>62.143816370559776</c:v>
                </c:pt>
                <c:pt idx="227">
                  <c:v>62.143816370559776</c:v>
                </c:pt>
                <c:pt idx="228">
                  <c:v>62.143816370559776</c:v>
                </c:pt>
                <c:pt idx="229">
                  <c:v>62.143816370559776</c:v>
                </c:pt>
                <c:pt idx="230">
                  <c:v>62.143816370559776</c:v>
                </c:pt>
                <c:pt idx="231">
                  <c:v>62.143816370559776</c:v>
                </c:pt>
                <c:pt idx="232">
                  <c:v>62.143816370559776</c:v>
                </c:pt>
                <c:pt idx="233">
                  <c:v>62.143816370559776</c:v>
                </c:pt>
                <c:pt idx="234">
                  <c:v>62.143816370559776</c:v>
                </c:pt>
                <c:pt idx="235">
                  <c:v>62.143816370559776</c:v>
                </c:pt>
                <c:pt idx="236">
                  <c:v>62.143816370559776</c:v>
                </c:pt>
                <c:pt idx="237">
                  <c:v>62.143816370559776</c:v>
                </c:pt>
                <c:pt idx="238">
                  <c:v>62.143816370559776</c:v>
                </c:pt>
                <c:pt idx="239">
                  <c:v>62.143816370559776</c:v>
                </c:pt>
                <c:pt idx="240">
                  <c:v>62.143816370559776</c:v>
                </c:pt>
                <c:pt idx="241">
                  <c:v>62.143816370559776</c:v>
                </c:pt>
                <c:pt idx="242">
                  <c:v>62.143816370559776</c:v>
                </c:pt>
                <c:pt idx="243">
                  <c:v>62.143816370559776</c:v>
                </c:pt>
                <c:pt idx="244">
                  <c:v>62.143816370559776</c:v>
                </c:pt>
                <c:pt idx="245">
                  <c:v>62.143816370559776</c:v>
                </c:pt>
                <c:pt idx="246">
                  <c:v>62.143816370559776</c:v>
                </c:pt>
                <c:pt idx="247">
                  <c:v>60.072355824874457</c:v>
                </c:pt>
                <c:pt idx="248">
                  <c:v>60.072355824874457</c:v>
                </c:pt>
                <c:pt idx="249">
                  <c:v>60.072355824874457</c:v>
                </c:pt>
                <c:pt idx="250">
                  <c:v>60.072355824874457</c:v>
                </c:pt>
                <c:pt idx="251">
                  <c:v>60.072355824874457</c:v>
                </c:pt>
                <c:pt idx="252">
                  <c:v>57.847453757286516</c:v>
                </c:pt>
                <c:pt idx="253">
                  <c:v>57.847453757286516</c:v>
                </c:pt>
                <c:pt idx="254">
                  <c:v>55.622551689698575</c:v>
                </c:pt>
                <c:pt idx="255">
                  <c:v>55.622551689698575</c:v>
                </c:pt>
                <c:pt idx="256">
                  <c:v>55.622551689698575</c:v>
                </c:pt>
                <c:pt idx="257">
                  <c:v>55.622551689698575</c:v>
                </c:pt>
                <c:pt idx="258">
                  <c:v>55.622551689698575</c:v>
                </c:pt>
                <c:pt idx="259">
                  <c:v>55.622551689698575</c:v>
                </c:pt>
                <c:pt idx="260">
                  <c:v>55.622551689698575</c:v>
                </c:pt>
                <c:pt idx="261">
                  <c:v>55.622551689698575</c:v>
                </c:pt>
                <c:pt idx="262">
                  <c:v>55.622551689698575</c:v>
                </c:pt>
                <c:pt idx="263">
                  <c:v>55.622551689698575</c:v>
                </c:pt>
                <c:pt idx="264">
                  <c:v>55.622551689698575</c:v>
                </c:pt>
                <c:pt idx="265">
                  <c:v>55.622551689698575</c:v>
                </c:pt>
                <c:pt idx="266">
                  <c:v>55.622551689698575</c:v>
                </c:pt>
                <c:pt idx="267">
                  <c:v>55.622551689698575</c:v>
                </c:pt>
                <c:pt idx="268">
                  <c:v>55.622551689698575</c:v>
                </c:pt>
                <c:pt idx="269">
                  <c:v>55.622551689698575</c:v>
                </c:pt>
                <c:pt idx="270">
                  <c:v>55.622551689698575</c:v>
                </c:pt>
                <c:pt idx="271">
                  <c:v>55.622551689698575</c:v>
                </c:pt>
                <c:pt idx="272">
                  <c:v>55.622551689698575</c:v>
                </c:pt>
                <c:pt idx="273">
                  <c:v>55.622551689698575</c:v>
                </c:pt>
                <c:pt idx="274">
                  <c:v>55.622551689698575</c:v>
                </c:pt>
                <c:pt idx="275">
                  <c:v>55.622551689698575</c:v>
                </c:pt>
                <c:pt idx="276">
                  <c:v>55.622551689698575</c:v>
                </c:pt>
                <c:pt idx="277">
                  <c:v>55.622551689698575</c:v>
                </c:pt>
                <c:pt idx="278">
                  <c:v>55.622551689698575</c:v>
                </c:pt>
                <c:pt idx="279">
                  <c:v>55.622551689698575</c:v>
                </c:pt>
                <c:pt idx="280">
                  <c:v>55.622551689698575</c:v>
                </c:pt>
                <c:pt idx="281">
                  <c:v>55.622551689698575</c:v>
                </c:pt>
                <c:pt idx="282">
                  <c:v>55.622551689698575</c:v>
                </c:pt>
                <c:pt idx="283">
                  <c:v>55.622551689698575</c:v>
                </c:pt>
                <c:pt idx="284">
                  <c:v>55.622551689698575</c:v>
                </c:pt>
                <c:pt idx="285">
                  <c:v>55.622551689698575</c:v>
                </c:pt>
                <c:pt idx="286">
                  <c:v>55.622551689698575</c:v>
                </c:pt>
                <c:pt idx="287">
                  <c:v>55.622551689698575</c:v>
                </c:pt>
                <c:pt idx="288">
                  <c:v>55.622551689698575</c:v>
                </c:pt>
                <c:pt idx="289">
                  <c:v>55.622551689698575</c:v>
                </c:pt>
                <c:pt idx="290">
                  <c:v>55.622551689698575</c:v>
                </c:pt>
                <c:pt idx="291">
                  <c:v>55.622551689698575</c:v>
                </c:pt>
                <c:pt idx="292">
                  <c:v>55.622551689698575</c:v>
                </c:pt>
                <c:pt idx="293">
                  <c:v>55.622551689698575</c:v>
                </c:pt>
                <c:pt idx="294">
                  <c:v>55.622551689698575</c:v>
                </c:pt>
                <c:pt idx="295">
                  <c:v>55.622551689698575</c:v>
                </c:pt>
                <c:pt idx="296">
                  <c:v>55.622551689698575</c:v>
                </c:pt>
                <c:pt idx="297">
                  <c:v>55.622551689698575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327-934E-8E91-45C2ABD85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381376"/>
        <c:axId val="51382912"/>
      </c:scatterChart>
      <c:valAx>
        <c:axId val="51381376"/>
        <c:scaling>
          <c:orientation val="minMax"/>
          <c:max val="8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ea"/>
                <a:ea typeface="+mn-ea"/>
              </a:defRPr>
            </a:pPr>
            <a:endParaRPr lang="ja-JP"/>
          </a:p>
        </c:txPr>
        <c:crossAx val="51382912"/>
        <c:crosses val="autoZero"/>
        <c:crossBetween val="midCat"/>
      </c:valAx>
      <c:valAx>
        <c:axId val="51382912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ea"/>
                <a:ea typeface="+mn-ea"/>
              </a:defRPr>
            </a:pPr>
            <a:endParaRPr lang="ja-JP"/>
          </a:p>
        </c:txPr>
        <c:crossAx val="51381376"/>
        <c:crosses val="autoZero"/>
        <c:crossBetween val="midCat"/>
        <c:minorUnit val="20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solidFill>
            <a:srgbClr val="000000"/>
          </a:solidFill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'データ 2017'!$B$127</c:f>
              <c:strCache>
                <c:ptCount val="1"/>
                <c:pt idx="0">
                  <c:v>移植肺機能不全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2017'!$B$128:$B$129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7-C74A-AE19-3ED995AC890B}"/>
            </c:ext>
          </c:extLst>
        </c:ser>
        <c:ser>
          <c:idx val="1"/>
          <c:order val="1"/>
          <c:tx>
            <c:strRef>
              <c:f>'データ 2017'!$C$127</c:f>
              <c:strCache>
                <c:ptCount val="1"/>
                <c:pt idx="0">
                  <c:v>感染症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2017'!$C$128:$C$129</c:f>
              <c:numCache>
                <c:formatCode>General</c:formatCode>
                <c:ptCount val="2"/>
                <c:pt idx="0">
                  <c:v>28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7-C74A-AE19-3ED995AC890B}"/>
            </c:ext>
          </c:extLst>
        </c:ser>
        <c:ser>
          <c:idx val="2"/>
          <c:order val="2"/>
          <c:tx>
            <c:strRef>
              <c:f>'データ 2017'!$D$127</c:f>
              <c:strCache>
                <c:ptCount val="1"/>
                <c:pt idx="0">
                  <c:v>急性拒絶反応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2017'!$D$128:$D$129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7-C74A-AE19-3ED995AC890B}"/>
            </c:ext>
          </c:extLst>
        </c:ser>
        <c:ser>
          <c:idx val="3"/>
          <c:order val="3"/>
          <c:tx>
            <c:strRef>
              <c:f>'データ 2017'!$E$127</c:f>
              <c:strCache>
                <c:ptCount val="1"/>
                <c:pt idx="0">
                  <c:v>慢性拒絶反応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2017'!$E$128:$E$129</c:f>
              <c:numCache>
                <c:formatCode>General</c:formatCode>
                <c:ptCount val="2"/>
                <c:pt idx="0">
                  <c:v>16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77-C74A-AE19-3ED995AC890B}"/>
            </c:ext>
          </c:extLst>
        </c:ser>
        <c:ser>
          <c:idx val="4"/>
          <c:order val="4"/>
          <c:tx>
            <c:strRef>
              <c:f>'データ 2017'!$F$127</c:f>
              <c:strCache>
                <c:ptCount val="1"/>
                <c:pt idx="0">
                  <c:v>PTLD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B77-C74A-AE19-3ED995AC89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B77-C74A-AE19-3ED995AC89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2017'!$F$128:$F$129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77-C74A-AE19-3ED995AC890B}"/>
            </c:ext>
          </c:extLst>
        </c:ser>
        <c:ser>
          <c:idx val="5"/>
          <c:order val="5"/>
          <c:tx>
            <c:strRef>
              <c:f>'データ 2017'!$G$127</c:f>
              <c:strCache>
                <c:ptCount val="1"/>
                <c:pt idx="0">
                  <c:v>悪性腫瘍（PTLD以外）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2017'!$G$128:$G$129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77-C74A-AE19-3ED995AC890B}"/>
            </c:ext>
          </c:extLst>
        </c:ser>
        <c:ser>
          <c:idx val="6"/>
          <c:order val="6"/>
          <c:tx>
            <c:strRef>
              <c:f>'データ 2017'!$H$127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ea"/>
                    <a:ea typeface="+mn-ea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'データ 2017'!$A$128:$A$129</c:f>
              <c:strCache>
                <c:ptCount val="2"/>
                <c:pt idx="0">
                  <c:v>脳死肺移植</c:v>
                </c:pt>
                <c:pt idx="1">
                  <c:v>生体肺移植</c:v>
                </c:pt>
              </c:strCache>
            </c:strRef>
          </c:cat>
          <c:val>
            <c:numRef>
              <c:f>'データ 2017'!$H$128:$H$129</c:f>
              <c:numCache>
                <c:formatCode>General</c:formatCode>
                <c:ptCount val="2"/>
                <c:pt idx="0">
                  <c:v>19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77-C74A-AE19-3ED995AC8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1495680"/>
        <c:axId val="51497216"/>
      </c:barChart>
      <c:catAx>
        <c:axId val="51495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  <c:crossAx val="51497216"/>
        <c:crosses val="autoZero"/>
        <c:auto val="1"/>
        <c:lblAlgn val="ctr"/>
        <c:lblOffset val="100"/>
        <c:noMultiLvlLbl val="0"/>
      </c:catAx>
      <c:valAx>
        <c:axId val="514972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ea"/>
                <a:ea typeface="+mn-ea"/>
              </a:defRPr>
            </a:pPr>
            <a:endParaRPr lang="ja-JP"/>
          </a:p>
        </c:txPr>
        <c:crossAx val="51495680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sz="1400" b="1">
                <a:latin typeface="+mn-ea"/>
                <a:ea typeface="+mn-ea"/>
              </a:defRPr>
            </a:pPr>
            <a:endParaRPr lang="ja-JP"/>
          </a:p>
        </c:txPr>
      </c:legendEntry>
      <c:layout>
        <c:manualLayout>
          <c:xMode val="edge"/>
          <c:yMode val="edge"/>
          <c:x val="0.72741531627114575"/>
          <c:y val="0.28964335752817588"/>
          <c:w val="0.27230440289886471"/>
          <c:h val="0.40889011275542958"/>
        </c:manualLayout>
      </c:layout>
      <c:overlay val="0"/>
      <c:txPr>
        <a:bodyPr/>
        <a:lstStyle/>
        <a:p>
          <a:pPr>
            <a:defRPr sz="1400" b="1">
              <a:latin typeface="+mn-ea"/>
              <a:ea typeface="+mn-ea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0.8011</cdr:x>
      <cdr:y>0.95443</cdr:y>
    </cdr:from>
    <cdr:to>
      <cdr:x>0.98676</cdr:x>
      <cdr:y>0.99791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694487" y="5170487"/>
          <a:ext cx="1551439" cy="235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ja-JP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0.81434</cdr:x>
      <cdr:y>0.9475</cdr:y>
    </cdr:from>
    <cdr:to>
      <cdr:x>1</cdr:x>
      <cdr:y>0.99098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9313911" y="6944249"/>
          <a:ext cx="2123462" cy="318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ja-JP" alt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12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2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9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72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0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78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0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9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8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6F64-D3F6-408C-9EA1-B41689CCB1E8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FD02-337F-4859-AFCA-D35EE607E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085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4000" kern="0" dirty="0">
                <a:latin typeface="+mn-ea"/>
              </a:rPr>
              <a:t>本邦における肺移植の現状</a:t>
            </a:r>
            <a:br>
              <a:rPr lang="en-US" altLang="ja-JP" sz="4000" kern="0" dirty="0">
                <a:latin typeface="+mn-ea"/>
              </a:rPr>
            </a:br>
            <a:r>
              <a:rPr lang="en-US" altLang="ja-JP" sz="2800" kern="0" dirty="0">
                <a:latin typeface="+mn-ea"/>
              </a:rPr>
              <a:t>―</a:t>
            </a:r>
            <a:r>
              <a:rPr lang="ja-JP" altLang="en-US" sz="2800" kern="0" dirty="0">
                <a:latin typeface="+mn-ea"/>
              </a:rPr>
              <a:t>肺および心肺移植研究会</a:t>
            </a:r>
            <a:r>
              <a:rPr lang="en-US" altLang="ja-JP" sz="2800" kern="0" dirty="0">
                <a:latin typeface="+mn-ea"/>
              </a:rPr>
              <a:t> Registry Report―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60500" y="2492896"/>
            <a:ext cx="60579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ja-JP" altLang="en-US" sz="2800" kern="0" dirty="0">
                <a:latin typeface="+mn-ea"/>
                <a:ea typeface="+mn-ea"/>
                <a:cs typeface="+mn-cs"/>
              </a:rPr>
              <a:t>201</a:t>
            </a:r>
            <a:r>
              <a:rPr lang="en-US" altLang="ja-JP" sz="2800" kern="0" dirty="0">
                <a:latin typeface="+mn-ea"/>
              </a:rPr>
              <a:t>8</a:t>
            </a:r>
            <a:r>
              <a:rPr lang="ja-JP" altLang="en-US" sz="2800" kern="0" dirty="0">
                <a:latin typeface="+mn-ea"/>
                <a:ea typeface="+mn-ea"/>
                <a:cs typeface="+mn-cs"/>
              </a:rPr>
              <a:t>年</a:t>
            </a:r>
            <a:r>
              <a:rPr lang="en-US" altLang="ja-JP" sz="2800" kern="0" dirty="0">
                <a:latin typeface="+mn-ea"/>
              </a:rPr>
              <a:t>2</a:t>
            </a:r>
            <a:r>
              <a:rPr lang="ja-JP" altLang="en-US" sz="2800" kern="0" dirty="0">
                <a:latin typeface="+mn-ea"/>
                <a:ea typeface="+mn-ea"/>
                <a:cs typeface="+mn-cs"/>
              </a:rPr>
              <a:t>月</a:t>
            </a:r>
            <a:r>
              <a:rPr lang="en-US" altLang="ja-JP" sz="2800" kern="0" dirty="0">
                <a:latin typeface="+mn-ea"/>
              </a:rPr>
              <a:t>3</a:t>
            </a:r>
            <a:r>
              <a:rPr lang="ja-JP" altLang="en-US" sz="2800" kern="0" dirty="0">
                <a:latin typeface="+mn-ea"/>
                <a:ea typeface="+mn-ea"/>
                <a:cs typeface="+mn-cs"/>
              </a:rPr>
              <a:t>日</a:t>
            </a:r>
            <a:endParaRPr lang="en-US" altLang="ja-JP" sz="2800" kern="0" dirty="0">
              <a:latin typeface="+mn-ea"/>
              <a:ea typeface="+mn-ea"/>
              <a:cs typeface="+mn-cs"/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ja-JP" altLang="en-US" sz="2800" kern="0" dirty="0">
                <a:latin typeface="+mn-ea"/>
                <a:ea typeface="+mn-ea"/>
                <a:cs typeface="+mn-cs"/>
              </a:rPr>
              <a:t>第3</a:t>
            </a:r>
            <a:r>
              <a:rPr lang="en-US" altLang="ja-JP" sz="2800" kern="0" dirty="0">
                <a:latin typeface="+mn-ea"/>
                <a:ea typeface="+mn-ea"/>
                <a:cs typeface="+mn-cs"/>
              </a:rPr>
              <a:t>4</a:t>
            </a:r>
            <a:r>
              <a:rPr lang="ja-JP" altLang="en-US" sz="2800" kern="0">
                <a:latin typeface="+mn-ea"/>
                <a:ea typeface="+mn-ea"/>
                <a:cs typeface="+mn-cs"/>
              </a:rPr>
              <a:t>回</a:t>
            </a:r>
            <a:r>
              <a:rPr lang="ja-JP" altLang="en-US" sz="2800" kern="0" dirty="0">
                <a:latin typeface="+mn-ea"/>
                <a:ea typeface="+mn-ea"/>
                <a:cs typeface="+mn-cs"/>
              </a:rPr>
              <a:t>　日本肺および心肺移植研究会</a:t>
            </a:r>
            <a:endParaRPr lang="en-US" altLang="ja-JP" sz="2800" kern="0" dirty="0">
              <a:latin typeface="+mn-ea"/>
              <a:ea typeface="+mn-ea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3528" y="4185324"/>
            <a:ext cx="849694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spcAft>
                <a:spcPts val="1200"/>
              </a:spcAft>
              <a:defRPr/>
            </a:pPr>
            <a:r>
              <a:rPr lang="ja-JP" altLang="en-US" sz="2800" kern="0" dirty="0">
                <a:latin typeface="+mn-ea"/>
                <a:ea typeface="+mn-ea"/>
              </a:rPr>
              <a:t>発表</a:t>
            </a:r>
            <a:endParaRPr lang="en-US" altLang="ja-JP" sz="2800" kern="0" dirty="0">
              <a:latin typeface="+mn-ea"/>
              <a:ea typeface="+mn-ea"/>
            </a:endParaRPr>
          </a:p>
          <a:p>
            <a:pPr algn="ctr" defTabSz="914400">
              <a:spcBef>
                <a:spcPct val="20000"/>
              </a:spcBef>
              <a:spcAft>
                <a:spcPts val="1200"/>
              </a:spcAft>
              <a:defRPr/>
            </a:pPr>
            <a:r>
              <a:rPr lang="ja-JP" altLang="en-US" sz="2800" kern="0" dirty="0">
                <a:latin typeface="+mn-ea"/>
                <a:ea typeface="+mn-ea"/>
              </a:rPr>
              <a:t>長崎大学大学院医歯薬総合研究科　</a:t>
            </a:r>
            <a:r>
              <a:rPr lang="ja-JP" altLang="en-US" sz="2800" kern="0" dirty="0">
                <a:latin typeface="+mn-ea"/>
              </a:rPr>
              <a:t>腫瘍</a:t>
            </a:r>
            <a:r>
              <a:rPr lang="ja-JP" altLang="en-US" sz="2800" kern="0" dirty="0">
                <a:latin typeface="+mn-ea"/>
                <a:ea typeface="+mn-ea"/>
              </a:rPr>
              <a:t>外科学分野　　</a:t>
            </a:r>
          </a:p>
          <a:p>
            <a:pPr algn="ctr" defTabSz="914400">
              <a:spcBef>
                <a:spcPct val="20000"/>
              </a:spcBef>
              <a:spcAft>
                <a:spcPts val="1200"/>
              </a:spcAft>
              <a:defRPr/>
            </a:pPr>
            <a:r>
              <a:rPr lang="ja-JP" altLang="en-US" sz="2800" kern="0" dirty="0">
                <a:latin typeface="+mn-ea"/>
                <a:ea typeface="+mn-ea"/>
              </a:rPr>
              <a:t>松本　</a:t>
            </a:r>
            <a:r>
              <a:rPr lang="ja-JP" altLang="en-US" sz="2800" kern="0" dirty="0">
                <a:latin typeface="+mn-ea"/>
              </a:rPr>
              <a:t>桂太郎</a:t>
            </a:r>
          </a:p>
        </p:txBody>
      </p:sp>
    </p:spTree>
    <p:extLst>
      <p:ext uri="{BB962C8B-B14F-4D97-AF65-F5344CB8AC3E}">
        <p14:creationId xmlns:p14="http://schemas.microsoft.com/office/powerpoint/2010/main" val="353781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328592" cy="648072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肺移植後の死因　</a:t>
            </a:r>
            <a:r>
              <a:rPr kumimoji="1" lang="en-US" altLang="ja-JP" sz="3200" dirty="0">
                <a:latin typeface="+mn-ea"/>
                <a:ea typeface="+mn-ea"/>
              </a:rPr>
              <a:t>N=157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043637"/>
              </p:ext>
            </p:extLst>
          </p:nvPr>
        </p:nvGraphicFramePr>
        <p:xfrm>
          <a:off x="251520" y="1268760"/>
          <a:ext cx="859495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73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移植後活動性の状況</a:t>
            </a: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kumimoji="1" lang="en-US" altLang="ja-JP" sz="3200" dirty="0" err="1">
                <a:latin typeface="+mn-ea"/>
                <a:ea typeface="+mn-ea"/>
              </a:rPr>
              <a:t>mMRC</a:t>
            </a:r>
            <a:r>
              <a:rPr kumimoji="1" lang="ja-JP" altLang="en-US" sz="3200" dirty="0">
                <a:latin typeface="+mn-ea"/>
                <a:ea typeface="+mn-ea"/>
              </a:rPr>
              <a:t>分類）</a:t>
            </a: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404059"/>
              </p:ext>
            </p:extLst>
          </p:nvPr>
        </p:nvGraphicFramePr>
        <p:xfrm>
          <a:off x="395536" y="1268760"/>
          <a:ext cx="857906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76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112568" cy="724942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移植後の就労状況</a:t>
            </a: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60708"/>
              </p:ext>
            </p:extLst>
          </p:nvPr>
        </p:nvGraphicFramePr>
        <p:xfrm>
          <a:off x="467544" y="1340768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15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施設別肺移植施行例数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11773"/>
              </p:ext>
            </p:extLst>
          </p:nvPr>
        </p:nvGraphicFramePr>
        <p:xfrm>
          <a:off x="467544" y="1340768"/>
          <a:ext cx="8208912" cy="4752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909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脳死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生体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心肺同時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97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111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獨協医科大学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千葉大学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東京大学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京都大学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99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84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183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大阪大学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47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岡山大学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88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173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長崎大学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6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ja-JP" altLang="en-US" sz="2400" b="1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388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208</a:t>
                      </a:r>
                      <a:endParaRPr lang="en-US" altLang="ja-JP" sz="24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altLang="ja-JP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N=599</a:t>
                      </a:r>
                      <a:endParaRPr lang="en-US" sz="2400" b="1" i="0" u="none" strike="noStrike" dirty="0">
                        <a:solidFill>
                          <a:srgbClr val="DD0806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732240" y="61446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+mn-ea"/>
              </a:rPr>
              <a:t>2017/12/31</a:t>
            </a:r>
            <a:r>
              <a:rPr kumimoji="1" lang="ja-JP" altLang="en-US" b="1" dirty="0">
                <a:latin typeface="+mn-ea"/>
              </a:rPr>
              <a:t>現在</a:t>
            </a:r>
          </a:p>
        </p:txBody>
      </p:sp>
    </p:spTree>
    <p:extLst>
      <p:ext uri="{BB962C8B-B14F-4D97-AF65-F5344CB8AC3E}">
        <p14:creationId xmlns:p14="http://schemas.microsoft.com/office/powerpoint/2010/main" val="394484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2" y="332656"/>
            <a:ext cx="8579296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日本臓器移植ネット</a:t>
            </a:r>
            <a:r>
              <a:rPr lang="ja-JP" altLang="en-US" sz="3200" dirty="0"/>
              <a:t>ワーク</a:t>
            </a:r>
            <a:r>
              <a:rPr kumimoji="1" lang="ja-JP" altLang="en-US" sz="3200" dirty="0"/>
              <a:t>登録患者数推移</a:t>
            </a: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244304"/>
              </p:ext>
            </p:extLst>
          </p:nvPr>
        </p:nvGraphicFramePr>
        <p:xfrm>
          <a:off x="208384" y="1340768"/>
          <a:ext cx="8727232" cy="506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009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肺移植実施数年次推移</a:t>
            </a: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087631"/>
              </p:ext>
            </p:extLst>
          </p:nvPr>
        </p:nvGraphicFramePr>
        <p:xfrm>
          <a:off x="161764" y="1124744"/>
          <a:ext cx="8820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660232" y="52687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（総計</a:t>
            </a:r>
            <a:r>
              <a:rPr kumimoji="1" lang="en-US" altLang="ja-JP" sz="2400" b="1" dirty="0">
                <a:latin typeface="+mn-ea"/>
              </a:rPr>
              <a:t>599</a:t>
            </a:r>
            <a:r>
              <a:rPr kumimoji="1" lang="ja-JP" altLang="en-US" sz="2400" b="1" dirty="0">
                <a:latin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7282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+mj-ea"/>
              </a:rPr>
              <a:t>適応疾患（脳死片肺移植） </a:t>
            </a:r>
            <a:r>
              <a:rPr kumimoji="1" lang="en-US" altLang="ja-JP" sz="3200" dirty="0">
                <a:latin typeface="+mj-ea"/>
              </a:rPr>
              <a:t>n = 201</a:t>
            </a:r>
            <a:endParaRPr kumimoji="1" lang="ja-JP" altLang="en-US" sz="3200" dirty="0">
              <a:latin typeface="+mj-ea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62409"/>
              </p:ext>
            </p:extLst>
          </p:nvPr>
        </p:nvGraphicFramePr>
        <p:xfrm>
          <a:off x="395536" y="1268760"/>
          <a:ext cx="8496945" cy="535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4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適応疾患（脳死両側肺移植） </a:t>
            </a:r>
            <a:r>
              <a:rPr kumimoji="1" lang="en-US" altLang="ja-JP" sz="3200" dirty="0">
                <a:latin typeface="+mn-ea"/>
                <a:ea typeface="+mn-ea"/>
              </a:rPr>
              <a:t>n = 187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014506"/>
              </p:ext>
            </p:extLst>
          </p:nvPr>
        </p:nvGraphicFramePr>
        <p:xfrm>
          <a:off x="323528" y="1124744"/>
          <a:ext cx="8640960" cy="555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12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1620" y="404664"/>
            <a:ext cx="6840760" cy="72008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適応疾患（生体肺</a:t>
            </a:r>
            <a:r>
              <a:rPr lang="ja-JP" altLang="en-US" sz="3200" dirty="0">
                <a:latin typeface="+mn-ea"/>
                <a:ea typeface="+mn-ea"/>
              </a:rPr>
              <a:t>移植） </a:t>
            </a:r>
            <a:r>
              <a:rPr lang="en-US" altLang="ja-JP" sz="3200" dirty="0">
                <a:latin typeface="+mn-ea"/>
                <a:ea typeface="+mn-ea"/>
              </a:rPr>
              <a:t>n = 208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38702"/>
              </p:ext>
            </p:extLst>
          </p:nvPr>
        </p:nvGraphicFramePr>
        <p:xfrm>
          <a:off x="251520" y="1196752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08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適応疾患（心肺同時移植） </a:t>
            </a:r>
            <a:r>
              <a:rPr kumimoji="1" lang="en-US" altLang="ja-JP" sz="3200" dirty="0">
                <a:latin typeface="+mn-ea"/>
                <a:ea typeface="+mn-ea"/>
              </a:rPr>
              <a:t>n = 3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215092"/>
              </p:ext>
            </p:extLst>
          </p:nvPr>
        </p:nvGraphicFramePr>
        <p:xfrm>
          <a:off x="326304" y="1340768"/>
          <a:ext cx="8491391" cy="514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83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58366"/>
              </p:ext>
            </p:extLst>
          </p:nvPr>
        </p:nvGraphicFramePr>
        <p:xfrm>
          <a:off x="869667" y="1722294"/>
          <a:ext cx="7734782" cy="439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7466" y="404664"/>
            <a:ext cx="8229600" cy="998984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FFFF66"/>
                </a:solidFill>
                <a:latin typeface="+mj-ea"/>
              </a:rPr>
              <a:t>術式別肺移植後生存率（</a:t>
            </a:r>
            <a:r>
              <a:rPr lang="en-US" altLang="ja-JP" sz="3200" dirty="0">
                <a:solidFill>
                  <a:srgbClr val="FFFF66"/>
                </a:solidFill>
                <a:latin typeface="+mj-ea"/>
              </a:rPr>
              <a:t>3</a:t>
            </a:r>
            <a:r>
              <a:rPr lang="ja-JP" altLang="en-US" sz="3200" dirty="0">
                <a:solidFill>
                  <a:srgbClr val="FFFF66"/>
                </a:solidFill>
                <a:latin typeface="+mj-ea"/>
              </a:rPr>
              <a:t>術式）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24754" y="335321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累積生存率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6099" y="1527756"/>
            <a:ext cx="669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(%)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00392" y="60932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（</a:t>
            </a:r>
            <a:r>
              <a:rPr kumimoji="1" lang="ja-JP" altLang="en-US" sz="1600" b="1" dirty="0"/>
              <a:t>日</a:t>
            </a:r>
            <a:r>
              <a:rPr lang="ja-JP" altLang="en-US" sz="1600" b="1" dirty="0"/>
              <a:t>）</a:t>
            </a:r>
            <a:endParaRPr kumimoji="1" lang="ja-JP" altLang="en-US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6459" y="60932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生存日数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0335" y="209413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ea"/>
              </a:rPr>
              <a:t>心肺移植（</a:t>
            </a:r>
            <a:r>
              <a:rPr lang="en-US" altLang="ja-JP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ea"/>
              </a:rPr>
              <a:t>n = 3</a:t>
            </a:r>
            <a:r>
              <a:rPr lang="ja-JP" alt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ea"/>
              </a:rPr>
              <a:t>）</a:t>
            </a:r>
            <a:endParaRPr kumimoji="1" lang="ja-JP" altLang="en-US" sz="1600" b="1" dirty="0">
              <a:solidFill>
                <a:schemeClr val="bg2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403729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66FF33"/>
                </a:solidFill>
              </a:rPr>
              <a:t>脳死肺移植</a:t>
            </a:r>
            <a:r>
              <a:rPr lang="ja-JP" altLang="en-US" sz="1600" b="1" dirty="0">
                <a:solidFill>
                  <a:srgbClr val="66FF33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66FF33"/>
                </a:solidFill>
                <a:latin typeface="+mn-ea"/>
              </a:rPr>
              <a:t>n = 388</a:t>
            </a:r>
            <a:r>
              <a:rPr lang="ja-JP" altLang="en-US" sz="1600" b="1" dirty="0">
                <a:solidFill>
                  <a:srgbClr val="66FF33"/>
                </a:solidFill>
                <a:latin typeface="+mn-ea"/>
              </a:rPr>
              <a:t>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6074" y="323446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生体肺葉移植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n = 208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）</a:t>
            </a: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987824" y="1988840"/>
            <a:ext cx="0" cy="37911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572000" y="1988840"/>
            <a:ext cx="0" cy="379116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09782" y="1578278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+mn-ea"/>
              </a:rPr>
              <a:t>5</a:t>
            </a:r>
            <a:r>
              <a:rPr kumimoji="1" lang="ja-JP" altLang="en-US" sz="1600" b="1" dirty="0">
                <a:latin typeface="+mn-ea"/>
              </a:rPr>
              <a:t>年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93958" y="1578278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+mn-ea"/>
              </a:rPr>
              <a:t>10</a:t>
            </a:r>
            <a:r>
              <a:rPr kumimoji="1" lang="ja-JP" altLang="en-US" sz="1600" b="1" dirty="0">
                <a:latin typeface="+mn-ea"/>
              </a:rPr>
              <a:t>年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87824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66FF33"/>
                </a:solidFill>
              </a:rPr>
              <a:t>71.65%</a:t>
            </a:r>
            <a:endParaRPr kumimoji="1" lang="ja-JP" altLang="en-US" dirty="0">
              <a:solidFill>
                <a:srgbClr val="66FF33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96825" y="2699628"/>
            <a:ext cx="91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73.37%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50515" y="4021904"/>
            <a:ext cx="95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66FF33"/>
                </a:solidFill>
              </a:rPr>
              <a:t>55</a:t>
            </a:r>
            <a:r>
              <a:rPr kumimoji="1" lang="en-US" altLang="ja-JP" dirty="0">
                <a:solidFill>
                  <a:srgbClr val="66FF33"/>
                </a:solidFill>
              </a:rPr>
              <a:t>.70%</a:t>
            </a:r>
            <a:endParaRPr kumimoji="1" lang="ja-JP" altLang="en-US" dirty="0">
              <a:solidFill>
                <a:srgbClr val="66FF33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50515" y="2860013"/>
            <a:ext cx="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64.07</a:t>
            </a:r>
            <a:r>
              <a:rPr kumimoji="1" lang="en-US" altLang="ja-JP" dirty="0">
                <a:solidFill>
                  <a:srgbClr val="FF0000"/>
                </a:solidFill>
              </a:rPr>
              <a:t>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6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グラフ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78273"/>
              </p:ext>
            </p:extLst>
          </p:nvPr>
        </p:nvGraphicFramePr>
        <p:xfrm>
          <a:off x="564812" y="1828855"/>
          <a:ext cx="8140681" cy="433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rgbClr val="FFFF66"/>
                </a:solidFill>
                <a:latin typeface="+mj-ea"/>
              </a:rPr>
              <a:t>術式別肺移植後生存率（</a:t>
            </a:r>
            <a:r>
              <a:rPr kumimoji="1" lang="en-US" altLang="ja-JP" sz="3200" dirty="0">
                <a:solidFill>
                  <a:srgbClr val="FFFF66"/>
                </a:solidFill>
                <a:latin typeface="+mj-ea"/>
              </a:rPr>
              <a:t>5</a:t>
            </a:r>
            <a:r>
              <a:rPr kumimoji="1" lang="ja-JP" altLang="en-US" sz="3200" dirty="0">
                <a:solidFill>
                  <a:srgbClr val="FFFF66"/>
                </a:solidFill>
                <a:latin typeface="+mj-ea"/>
              </a:rPr>
              <a:t>術式）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119262" y="325972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累積生存率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2083" y="1628800"/>
            <a:ext cx="669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(%)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06899" y="60932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（</a:t>
            </a:r>
            <a:r>
              <a:rPr kumimoji="1" lang="ja-JP" altLang="en-US" sz="1600" b="1" dirty="0"/>
              <a:t>日</a:t>
            </a:r>
            <a:r>
              <a:rPr lang="ja-JP" altLang="en-US" sz="1600" b="1" dirty="0"/>
              <a:t>）</a:t>
            </a:r>
            <a:endParaRPr kumimoji="1" lang="ja-JP" altLang="en-US" sz="1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26479" y="60932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生存日数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12160" y="1367191"/>
            <a:ext cx="25202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5</a:t>
            </a:r>
            <a:r>
              <a:rPr kumimoji="1" lang="ja-JP" altLang="en-US" sz="1600" dirty="0">
                <a:latin typeface="+mn-ea"/>
              </a:rPr>
              <a:t>年生存率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脳死両側肺移植　 ：</a:t>
            </a:r>
            <a:r>
              <a:rPr lang="en-US" altLang="ja-JP" sz="1600" dirty="0">
                <a:latin typeface="+mn-ea"/>
              </a:rPr>
              <a:t>74.98%</a:t>
            </a:r>
          </a:p>
          <a:p>
            <a:r>
              <a:rPr kumimoji="1" lang="ja-JP" altLang="en-US" sz="1600" dirty="0">
                <a:latin typeface="+mn-ea"/>
              </a:rPr>
              <a:t>脳死片肺移植　　　：</a:t>
            </a:r>
            <a:r>
              <a:rPr lang="en-US" altLang="ja-JP" sz="1600" dirty="0">
                <a:latin typeface="+mn-ea"/>
              </a:rPr>
              <a:t>68</a:t>
            </a:r>
            <a:r>
              <a:rPr kumimoji="1" lang="en-US" altLang="ja-JP" sz="1600" dirty="0">
                <a:latin typeface="+mn-ea"/>
              </a:rPr>
              <a:t>.62%</a:t>
            </a:r>
          </a:p>
          <a:p>
            <a:r>
              <a:rPr lang="ja-JP" altLang="en-US" sz="1600" dirty="0">
                <a:latin typeface="+mn-ea"/>
              </a:rPr>
              <a:t>両側生体肺葉移植：</a:t>
            </a:r>
            <a:r>
              <a:rPr lang="en-US" altLang="ja-JP" sz="1600" dirty="0">
                <a:latin typeface="+mn-ea"/>
              </a:rPr>
              <a:t>74.02%</a:t>
            </a:r>
          </a:p>
          <a:p>
            <a:r>
              <a:rPr kumimoji="1" lang="ja-JP" altLang="en-US" sz="1600" dirty="0">
                <a:latin typeface="+mn-ea"/>
              </a:rPr>
              <a:t>片側</a:t>
            </a:r>
            <a:r>
              <a:rPr lang="ja-JP" altLang="en-US" sz="1600" dirty="0">
                <a:latin typeface="+mn-ea"/>
              </a:rPr>
              <a:t>生体</a:t>
            </a:r>
            <a:r>
              <a:rPr kumimoji="1" lang="ja-JP" altLang="en-US" sz="1600" dirty="0">
                <a:latin typeface="+mn-ea"/>
              </a:rPr>
              <a:t>肺葉移植：</a:t>
            </a:r>
            <a:r>
              <a:rPr kumimoji="1" lang="en-US" altLang="ja-JP" sz="1600" dirty="0">
                <a:latin typeface="+mn-ea"/>
              </a:rPr>
              <a:t>70.09%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1800" y="1794302"/>
            <a:ext cx="181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心肺移植（</a:t>
            </a:r>
            <a:r>
              <a:rPr lang="en-US" altLang="ja-JP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n = 3</a:t>
            </a:r>
            <a:r>
              <a:rPr lang="ja-JP" altLang="en-US" sz="1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）</a:t>
            </a:r>
            <a:endParaRPr kumimoji="1" lang="ja-JP" altLang="en-US" sz="1600" b="1" dirty="0">
              <a:solidFill>
                <a:schemeClr val="bg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3212976"/>
            <a:ext cx="2570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</a:rPr>
              <a:t>脳死両側肺移植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FFFF00"/>
                </a:solidFill>
                <a:latin typeface="+mn-ea"/>
              </a:rPr>
              <a:t>n = 187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61636" y="4149080"/>
            <a:ext cx="2354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92D050"/>
                </a:solidFill>
              </a:rPr>
              <a:t>脳死片肺移植</a:t>
            </a:r>
            <a:r>
              <a:rPr lang="ja-JP" altLang="en-US" sz="1600" b="1" dirty="0">
                <a:solidFill>
                  <a:srgbClr val="92D050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92D050"/>
                </a:solidFill>
                <a:latin typeface="+mn-ea"/>
              </a:rPr>
              <a:t>n = 201</a:t>
            </a:r>
            <a:r>
              <a:rPr lang="ja-JP" altLang="en-US" sz="1600" b="1" dirty="0">
                <a:solidFill>
                  <a:srgbClr val="92D050"/>
                </a:solidFill>
                <a:latin typeface="+mn-ea"/>
              </a:rPr>
              <a:t>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4651" y="3738518"/>
            <a:ext cx="30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3399"/>
                </a:solidFill>
              </a:rPr>
              <a:t>両側生体肺葉移植</a:t>
            </a:r>
            <a:r>
              <a:rPr lang="ja-JP" altLang="en-US" sz="1600" b="1" dirty="0">
                <a:solidFill>
                  <a:srgbClr val="FF3399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FF3399"/>
                </a:solidFill>
                <a:latin typeface="+mn-ea"/>
              </a:rPr>
              <a:t>n = 175</a:t>
            </a:r>
            <a:r>
              <a:rPr lang="ja-JP" altLang="en-US" sz="1600" b="1" dirty="0">
                <a:solidFill>
                  <a:srgbClr val="FF3399"/>
                </a:solidFill>
                <a:latin typeface="+mn-ea"/>
              </a:rPr>
              <a:t>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07904" y="2924944"/>
            <a:ext cx="2642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C000"/>
                </a:solidFill>
                <a:latin typeface="+mn-ea"/>
              </a:rPr>
              <a:t>片側生体肺葉移植</a:t>
            </a:r>
            <a:r>
              <a:rPr lang="ja-JP" altLang="en-US" sz="1600" b="1" dirty="0">
                <a:solidFill>
                  <a:srgbClr val="FFC000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FFC000"/>
                </a:solidFill>
                <a:latin typeface="+mn-ea"/>
              </a:rPr>
              <a:t>n= 33</a:t>
            </a:r>
            <a:r>
              <a:rPr lang="ja-JP" altLang="en-US" sz="1600" b="1" dirty="0">
                <a:solidFill>
                  <a:srgbClr val="FFC000"/>
                </a:solidFill>
                <a:latin typeface="+mn-ea"/>
              </a:rPr>
              <a:t>）</a:t>
            </a: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2699792" y="1772816"/>
            <a:ext cx="0" cy="41044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427984" y="1772816"/>
            <a:ext cx="0" cy="41044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411760" y="1434262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+mn-ea"/>
              </a:rPr>
              <a:t>5</a:t>
            </a:r>
            <a:r>
              <a:rPr kumimoji="1" lang="ja-JP" altLang="en-US" sz="1600" b="1" dirty="0">
                <a:latin typeface="+mn-ea"/>
              </a:rPr>
              <a:t>年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1434262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+mn-ea"/>
              </a:rPr>
              <a:t>10</a:t>
            </a:r>
            <a:r>
              <a:rPr kumimoji="1" lang="ja-JP" altLang="en-US" sz="1600" b="1" dirty="0">
                <a:latin typeface="+mn-ea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62854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648</TotalTime>
  <Words>287</Words>
  <Application>Microsoft Macintosh PowerPoint</Application>
  <PresentationFormat>画面に合わせる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​​テーマ</vt:lpstr>
      <vt:lpstr>本邦における肺移植の現状 ―肺および心肺移植研究会 Registry Report―</vt:lpstr>
      <vt:lpstr>日本臓器移植ネットワーク登録患者数推移</vt:lpstr>
      <vt:lpstr>肺移植実施数年次推移</vt:lpstr>
      <vt:lpstr>適応疾患（脳死片肺移植） n = 201</vt:lpstr>
      <vt:lpstr>適応疾患（脳死両側肺移植） n = 187</vt:lpstr>
      <vt:lpstr>適応疾患（生体肺移植） n = 208</vt:lpstr>
      <vt:lpstr>適応疾患（心肺同時移植） n = 3</vt:lpstr>
      <vt:lpstr>術式別肺移植後生存率（3術式）</vt:lpstr>
      <vt:lpstr>術式別肺移植後生存率（5術式）</vt:lpstr>
      <vt:lpstr>肺移植後の死因　N=157</vt:lpstr>
      <vt:lpstr>移植後活動性の状況（mMRC分類）</vt:lpstr>
      <vt:lpstr>移植後の就労状況</vt:lpstr>
      <vt:lpstr>施設別肺移植施行例数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Tetsu-Sa</dc:creator>
  <cp:lastModifiedBy>Microsoft Office ユーザー</cp:lastModifiedBy>
  <cp:revision>50</cp:revision>
  <dcterms:created xsi:type="dcterms:W3CDTF">2017-01-18T08:38:52Z</dcterms:created>
  <dcterms:modified xsi:type="dcterms:W3CDTF">2018-02-28T08:11:24Z</dcterms:modified>
</cp:coreProperties>
</file>